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38" r:id="rId4"/>
    <p:sldId id="407" r:id="rId6"/>
    <p:sldId id="339" r:id="rId7"/>
    <p:sldId id="303" r:id="rId8"/>
    <p:sldId id="304" r:id="rId9"/>
    <p:sldId id="305" r:id="rId10"/>
    <p:sldId id="306" r:id="rId11"/>
    <p:sldId id="268" r:id="rId12"/>
    <p:sldId id="340" r:id="rId13"/>
    <p:sldId id="300" r:id="rId14"/>
    <p:sldId id="341" r:id="rId15"/>
    <p:sldId id="400" r:id="rId16"/>
    <p:sldId id="309" r:id="rId17"/>
    <p:sldId id="302" r:id="rId18"/>
    <p:sldId id="299" r:id="rId19"/>
    <p:sldId id="311" r:id="rId20"/>
    <p:sldId id="289" r:id="rId21"/>
    <p:sldId id="312" r:id="rId22"/>
    <p:sldId id="314" r:id="rId23"/>
    <p:sldId id="408" r:id="rId24"/>
    <p:sldId id="409" r:id="rId25"/>
    <p:sldId id="410" r:id="rId26"/>
    <p:sldId id="317" r:id="rId27"/>
    <p:sldId id="319" r:id="rId28"/>
    <p:sldId id="320" r:id="rId29"/>
    <p:sldId id="321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9" r:id="rId38"/>
    <p:sldId id="420" r:id="rId39"/>
    <p:sldId id="421" r:id="rId40"/>
    <p:sldId id="298" r:id="rId41"/>
    <p:sldId id="406" r:id="rId42"/>
    <p:sldId id="422" r:id="rId43"/>
    <p:sldId id="402" r:id="rId44"/>
    <p:sldId id="403" r:id="rId45"/>
    <p:sldId id="404" r:id="rId46"/>
    <p:sldId id="405" r:id="rId47"/>
    <p:sldId id="278" r:id="rId48"/>
    <p:sldId id="423" r:id="rId49"/>
    <p:sldId id="424" r:id="rId50"/>
    <p:sldId id="475" r:id="rId51"/>
    <p:sldId id="478" r:id="rId52"/>
    <p:sldId id="336" r:id="rId53"/>
    <p:sldId id="331" r:id="rId54"/>
    <p:sldId id="332" r:id="rId55"/>
    <p:sldId id="333" r:id="rId56"/>
    <p:sldId id="334" r:id="rId57"/>
    <p:sldId id="335" r:id="rId58"/>
    <p:sldId id="425" r:id="rId59"/>
    <p:sldId id="428" r:id="rId60"/>
    <p:sldId id="337" r:id="rId61"/>
    <p:sldId id="474" r:id="rId62"/>
    <p:sldId id="483" r:id="rId63"/>
    <p:sldId id="484" r:id="rId64"/>
    <p:sldId id="480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92" r:id="rId73"/>
    <p:sldId id="493" r:id="rId74"/>
    <p:sldId id="494" r:id="rId75"/>
    <p:sldId id="495" r:id="rId76"/>
    <p:sldId id="496" r:id="rId77"/>
    <p:sldId id="497" r:id="rId78"/>
    <p:sldId id="498" r:id="rId79"/>
    <p:sldId id="499" r:id="rId80"/>
    <p:sldId id="500" r:id="rId81"/>
    <p:sldId id="286" r:id="rId82"/>
    <p:sldId id="503" r:id="rId83"/>
    <p:sldId id="504" r:id="rId84"/>
    <p:sldId id="505" r:id="rId85"/>
    <p:sldId id="506" r:id="rId86"/>
    <p:sldId id="507" r:id="rId87"/>
    <p:sldId id="508" r:id="rId88"/>
    <p:sldId id="509" r:id="rId89"/>
    <p:sldId id="510" r:id="rId90"/>
    <p:sldId id="511" r:id="rId91"/>
    <p:sldId id="512" r:id="rId92"/>
    <p:sldId id="513" r:id="rId93"/>
    <p:sldId id="514" r:id="rId94"/>
    <p:sldId id="515" r:id="rId95"/>
    <p:sldId id="516" r:id="rId96"/>
    <p:sldId id="518" r:id="rId97"/>
    <p:sldId id="429" r:id="rId98"/>
    <p:sldId id="430" r:id="rId99"/>
  </p:sldIdLst>
  <p:sldSz cx="12192000" cy="6858000"/>
  <p:notesSz cx="7103745" cy="10234295"/>
  <p:custDataLst>
    <p:tags r:id="rId10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C4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517" autoAdjust="0"/>
  </p:normalViewPr>
  <p:slideViewPr>
    <p:cSldViewPr snapToGrid="0">
      <p:cViewPr varScale="1">
        <p:scale>
          <a:sx n="66" d="100"/>
          <a:sy n="66" d="100"/>
        </p:scale>
        <p:origin x="9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3" Type="http://schemas.openxmlformats.org/officeDocument/2006/relationships/tags" Target="tags/tag5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13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1 680,'0'0'2633,"0"0"-1537,0 0-760,0 0 24,0 0 552,0 0 0,0 0-183,0 0-233,0 0-80,0 0-64,0 0-168,0 0-128,0 0-56,0 0-8,0 0-336,0 0-848,0 0-817,0 0-3160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4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344 0 4897,'0'0'440,"0"38"-280,0 248 168,8-153 98,6-1 0,5 0 1,7-1-1,13 32-426,8 44 241,36 313 286,-79-489-449,4-59-983,21-220-3200,-12 150 2347</inkml:trace>
  <inkml:trace contextRef="#ctx0" brushRef="#br0">516 102 680,'0'0'176,"0"0"928,0 0-327,0 0-545,0 0 264,0 0-80,0 0-96,-267 256-40,218-203-200,-1 0 0,0-13-80,14-3 0,4-13-232,14-19-312,9-5-704,5 0-665</inkml:trace>
  <inkml:trace contextRef="#ctx0" brushRef="#br0">511 61 808,'0'0'2297,"0"0"-1617,0 0-448,0 0-176,0 0 48,177 232 24,-128-199-32,-4-1-88,-4-8 8,0 1-16,-1-1-248,-12-7-264,-6-1-985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4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1 368,'0'0'355,"0"0"5,0 0 236,0 0 875,0 0-401,2 5-548,4 17-103,-5-17 23,4 29 1878,12 215-1462,-14 207-858,-5-226 85,2-45-26,0-184-34,0-1 12,0 0-14,0 0 17,0 0-24,0 0 1,0 0 30,0 0-24,286 52-165,244-30 211,-430-23-27,-99 1-27,-1-33-2114,0 17 198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4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27 157 4121,'0'0'1544,"0"0"-982,0 0-458,0 0-52,0 0 116,0 0 86,6 28 123,33 198 215,-21 522 269,-4-689-1288,-9-98-623,1-65-512,-4 0 0,-5 1 1,-9-45 1561,-8 37-1553</inkml:trace>
  <inkml:trace contextRef="#ctx0" brushRef="#br0">41 39 208,'0'0'1992,"0"0"-1149,0 0-453,0 0 210,0 0 79,0 0-205,34-7-145,116-21-49,-143 27-256,0 0 0,0 0 0,1 1 0,-1-1 0,0 2 0,0-1 0,1 1 1,-1 0-1,0 1 0,0 0 0,0 0 0,0 0 0,0 1 0,-1 0 0,1 0 1,-1 1-1,0 0 0,0 0 0,4 3-24,4 3 42,6 3-2,-2-1 0,0 2 0,0 1 0,-1 0 0,-1 1 0,-1 1 1,0 0-1,-1 1 0,-1 0 0,-1 2 0,0-1 0,-2 1 0,0 1 0,-1 0 1,-2 0-1,0 1 0,-1 0 0,-1 0 0,-1 0 0,-1 1 0,0-1 1,-2 10-41,-2-24 26,0 1 1,0-1-1,-1 0 1,0 0-1,0 1 1,-1-1-1,0 0 1,0-1-1,-1 1 1,0-1-1,-1 1 1,1-1-1,-1-1 1,-1 1-1,1-1 1,-1 1-1,0-2 1,-1 1-1,1-1 1,-1 0-1,0 0 1,0-1-1,-1 0 1,1 0-1,-1 0 1,0-1-1,0-1 1,-4 2-27,-19 6 72,-1-2-1,0-1 1,0-1 0,0-2 0,-1-1 0,-27-2-72,49 1-105,1-1-1,-1 0 0,0-1 1,1 0-1,-1-1 0,0 0 1,1-1-1,-1 0 1,1 0-1,-1-1 0,1-1 1,0 0-1,0 0 1,1-1-1,-1 0 0,1 0 1,0-1-1,1-1 1,-1 1-1,1-1 0,-5-6 106,2-7-1620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54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1 328,'0'0'1182,"0"0"406,0 0-658,0 0-370,0 0-40,0 0-21,0 0-38,0 0-100,0 0-89,0 0-105,0 0-86,1 10-121,71 60 66,-44-51 18,35 26-2,-2 3 0,-2 2 0,-2 3 0,-3 2 0,-2 3 0,-3 2 1,22 37-43,-63-82 31,0 1 1,-1 1-1,-1-1 1,0 1 0,-2 0-1,0 1 1,0-1 0,-2 1-1,0 0 1,-1-1 0,-1 11-32,-1-23-13,1 0 1,-1 0 0,-1 0 0,1 0 0,-1 0-1,1 0 1,-1-1 0,-1 1 0,1-1 0,-1 1 0,0-1-1,0 0 1,0 0 0,0 0 0,-1 0 0,1-1-1,-1 1 1,0-1 0,0 0 0,0 0 0,-1-1-1,1 1 1,-1-1 0,1 0 0,-1 0 0,0 0-1,0-1 1,0 1 0,0-1 0,0-1 0,0 1-1,0-1 1,0 0 0,0 0 0,-1 0 12,4 0-63,0 0 1,1 0-1,-1 0 0,0 0 1,0 0-1,0 0 1,0-1-1,0 1 0,0-1 1,1 1-1,-1-1 1,0 0-1,0 1 0,1-1 1,-1 0-1,0 0 1,1-1-1,-1 1 0,1 0 1,0 0-1,-1-1 1,1 1-1,0-1 0,0 1 1,0-1-1,0 1 1,0-1-1,0 0 0,0 0 1,0 1-1,1-1 1,-1 0-1,0-1 63,-13-43-2232</inkml:trace>
  <inkml:trace contextRef="#ctx0" brushRef="#br0">507 45 4793,'0'0'1120,"0"0"-1000,0 0-72,0 0 88,-181 277 96,140-200-24,1-4-144,13-12-48,4-4-16,14-12 0,5-8-296,4-9-280,0-8-376,13-12-512,14-8-225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5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1 184 256,'0'0'420,"0"0"-276,0 0-78,0 0 19,40-10 10,123-31-25,-91 31 98,-72 10 160,0 0 593,0 0 163,0 0-281,0 0-215,0 0-115,59 171 1081,-40-114-1434,-2 1 0,-3 0 0,-2 1 1,-3 1-1,-3-1 0,-2 1 0,-3 39-120,-1-1 126,0-97-49,0-1 24,0-27 127,2-4-286,2 1-1,1 0 0,2 1 0,1-1 1,1 2-1,1-1 0,2 1 0,1 0 0,1 1 1,1 1-1,1 1 0,2 0 0,5-6 59,-22 29 1,1-1-1,-1 1 0,1 0 1,0 0-1,-1 0 1,1 0-1,0 0 0,0 0 1,1 0-1,-1 1 1,0-1-1,0 1 0,1-1 1,-1 1-1,1 0 0,-1 0 1,1 0-1,-1 0 1,1 1-1,0-1 0,-1 1 1,1-1-1,0 1 1,0 0-1,-1 0 0,1 0 1,0 0-1,0 1 1,-1-1-1,1 1 0,0 0 1,-1 0-1,1 0 0,-1 0 1,1 0-1,-1 0 1,1 0-1,-1 1 0,4 10 38,-1 0 1,0 1-1,-1-1 0,-1 1 1,0 0-1,0 0 0,-1 0 1,-1 0-1,0 0 1,-1 0-1,-1 0 0,-1 13-38,7 90 20,26-124-948,195-309-879,-213 300 1755,-11 12 44,1 0 0,0 1 1,0-1-1,1 1 0,-1-1 1,1 1-1,0 0 1,0 0-1,0 1 0,1-1 1,-1 1-1,1 0 1,0 0-1,0 1 0,0-1 1,0 1-1,0 0 0,1 0 8,11 45 534,-9 16-74,-7-34-368,2 0-1,0-1 0,2 0 1,0 0-1,2 0 1,0 0-1,2-1 0,1 0 1,11 18-92,-18-37-1,0 0 0,0 0 0,1-1-1,-1 0 1,1 0 0,0 0 0,0 0 0,0-1 0,0 1 0,1-1 0,-1 0 0,0 0-1,1 0 1,0-1 0,-1 0 0,1 0 0,0 0 0,0 0 0,0-1 0,-1 0 0,1 0-1,0 0 1,0-1 0,0 1 0,-1-1 0,1 0 0,0-1 0,-1 1 0,1-1 0,-1 0-1,1 0 1,-1 0 0,0-1 0,0 1 0,0-1 0,0 0 0,0 0 0,-1 0-1,1-1 1,-1 0 0,0 1 0,1-2 1,122-216-545,-124 220 564,1 0 1,0 0-1,-1 0 1,1 1-1,0-1 1,0 1 0,-1-1-1,1 1 1,0 0-1,0 0 1,0 1-1,0-1 1,-1 1-1,1-1 1,0 1-1,0 0 1,-1 0-1,1 0 1,-1 0 0,1 0-1,-1 1 1,1-1-1,-1 1 1,0 0-1,0-1 1,1 1-1,-1 0 1,0 0-1,-1 1 1,1-1-1,0 0 1,-1 0 0,1 1-1,0 1-19,4 2 16,3 3-36,-3-3-4,0 0 0,0-1 1,0 1-1,1-1 1,-1 0-1,1-1 1,0 0-1,1 0 0,-1 0 1,1-1-1,0 0 1,0 0-1,6 0 24,-12-36-2326,-13 1-64</inkml:trace>
  <inkml:trace contextRef="#ctx0" brushRef="#br0">1415 1 3369,'0'0'405,"0"0"-249,0 0-113,0 0-6,30 35-23,96 111-36,-116-138 73,-1 0-1,0 1 1,0 0 0,-1 0-1,0 1 1,-1 0 0,0 0-1,0 1 1,-1 0-1,-1 0 1,0 1 0,0-1-1,-1 1 1,-1 0-1,0 0 1,0 0 0,-1 1-1,-1-1 1,0 0 0,-1 1-1,0-1 1,-1 3-51,1 211 1743,23-219-1797,55-113-23,-57 66 56,-20 35 33,0 0 0,1 1-1,-1-1 1,1 1 0,0-1 0,1 1 0,-1 0 0,1 0 0,0 0 0,0 0 0,0 0 0,0 1-1,1 0 1,-1-1 0,1 1 0,0 0 0,0 1 0,0-1 0,0 1 0,0 0 0,1 0 0,-1 0-1,1 0 1,0 1 0,-1 0 0,1 0 0,0 0 0,0 0 0,-1 1 0,1 0 0,0 0-1,0 0 1,0 1 0,-1-1 0,1 1 0,0 0 0,0 1 0,3 1-12,13 13 114,-1 2-1,-1 0 1,-1 2 0,0 0 0,-2 1-1,0 0 1,-1 1 0,9 20-114,-10-20 73,-11-15-82,7 11-2229,-10-18 480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0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489 69 4097,'0'0'1144,"0"0"-785,0 0-155,0 0 372,0 0-51,0 0-92,-6-8-112,2 4-285,1 0-1,0 0 1,-1 0 0,0 0 0,0 0-1,0 1 1,0 0 0,-1 0 0,1 0-1,-1 0 1,0 1 0,0 0-1,0 0 1,0 0 0,0 1 0,0-1-1,0 1 1,-1 0 0,-4 0-36,-2-1 3,-1 0 0,0 0 0,0 1 1,-1 1-1,1 0 0,0 1 0,0 0 0,0 1 1,0 0-1,1 1 0,-1 1 0,1 0 0,-1 0 1,1 2-1,1-1 0,-1 1 0,1 1 0,0 0 1,0 1-1,-1 2-3,0 0-31,1 1 1,0 0 0,0 0-1,2 1 1,-1 1-1,2 0 1,-1 0-1,2 1 1,0 0 0,0 0-1,2 0 1,0 1-1,0 0 1,1 0-1,1 0 1,0 9 30,2-20-42,1 0 0,0 1 0,1-1 0,-1 1 0,1-1 0,0 0 0,0 0 0,1 1 0,-1-1 0,1 0 0,0 0 0,0 0 0,0 0 0,0-1 1,1 1-1,-1-1 0,1 1 0,0-1 0,0 0 0,0 0 0,1 0 0,-1 0 0,1-1 0,0 1 0,-1-1 0,1 0 0,0 0 0,0-1 0,1 1 0,-1-1 0,0 0 0,3 1 42,364 128-1160,-369-130 1173,-1 1-1,1-1 1,-1 0 0,1 1 0,-1-1 0,1 1-1,-1-1 1,0 1 0,1 0 0,-1-1 0,0 1-1,0 0 1,0 0 0,1 0 0,-1 0 0,0 0-1,0 0 1,0 1 0,-1-1 0,1 0-1,0 0 1,0 1 0,-1-1 0,1 0 0,0 1-1,-1-1 1,0 1 0,1-1 0,-1 0 0,0 1-1,0-1 1,1 1 0,-1-1 0,0 1 0,-1-1-1,1 1 1,0-1 0,0 1 0,-1-1 0,1 1-1,-1-1 1,1 1 0,-1-1 0,1 0 0,-1 1-1,0-1 1,0 0 0,0 0 0,0 0-1,0 1 1,0-1 0,0 0 0,0 0 0,0 0-13,-31 13 187,0-1 0,-1-1 1,0-2-1,-1-1 1,0-1-1,0-3 0,0 0 1,-31-1-188,59-4 29,-21-17-1724,27-6-400</inkml:trace>
  <inkml:trace contextRef="#ctx0" brushRef="#br0">678 679 6313,'0'0'384,"0"0"-384,0 0 0,0 0-8,0 0-608,0 0-720,0 0-1056</inkml:trace>
  <inkml:trace contextRef="#ctx0" brushRef="#br0">1080 118 5945,'0'0'462,"0"0"-302,-4 43-88,-14 141-6,16-169-45,1 1-1,0 0 0,1-1 0,1 1 0,0 0 1,1-1-1,1 1 0,0-1 0,2 0 1,-1 0-1,2 0 0,0-1 0,1 1 0,3 4-20,-3-4 24,-4-5-10,1 0 0,1 0-1,-1 0 1,1 0 0,1-1 0,0 0-1,0 0 1,1 0 0,0-1 0,0 0-1,1-1 1,0 1 0,1-1 0,-1-1-1,1 0 1,0 0 0,1-1 0,0 0-1,0 0 1,0-1 0,0 0-1,0-1 1,7 1-14,-14-4 4,-1 0-27,1 1 0,0-1 1,0 1-1,-1-1 1,1 0-1,0 0 0,0 0 1,-1 0-1,1-1 0,0 1 1,-1-1-1,1 0 0,0 0 1,-1 0-1,1 0 0,-1 0 1,1 0-1,-1-1 0,1 1 1,-1-1-1,0 0 0,0 1 1,0-1-1,0 0 0,0 0 1,0 0-1,-1-1 0,1 1 1,-1 0-1,1-1 0,-1 1 1,0-1-1,0 1 0,0-2 23,26-128-2668,-25 67-17</inkml:trace>
  <inkml:trace contextRef="#ctx0" brushRef="#br0">832 216 4457,'0'0'1368,"0"0"-1272,0 0-48,0 0 8,0 0 264,0 0 40,0 0-80,239 0-111,-171-8-73,-5-5-88,-4 1 0,-14 4-8,-8 4 0,-10 0-289,-9 0-231,-5 4-432,-8 0-808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14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 6569,'0'0'937,"0"0"-929,0 0-8,0 0 0,0 0-585,0 0-751,0 0-648</inkml:trace>
  <inkml:trace contextRef="#ctx0" brushRef="#br0">1 1 7602,'54'155'568,"-54"-155"-440,0 0-128,0 0-152,0 0-985,0 0-1631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13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0 5265,'0'0'3177,"0"0"-2521,0 0-512,0 0 104,0 0 48,0 0-232,0 0-64,0 4-88,18 0-840,-5 0-752,1 0-1401</inkml:trace>
  <inkml:trace contextRef="#ctx0" brushRef="#br0">1 0 6857,'49'216'977,"-49"-212"-977,-4 8-144,4 8 16,0 9-641,0-1-1143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5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1152 5553,'0'0'832,"0"0"-832,0 0-152,0 0 144,0 0-256,0 0-1160,0 0-897</inkml:trace>
  <inkml:trace contextRef="#ctx0" brushRef="#br0">316 257 2633,'0'0'1172,"0"0"-715,0 0-222,0 0 192,0 0 43,0 0-9,15 31-175,47 102-106,-59-121-171,1 1 0,0-1 0,1 0 0,0 0 0,1-1 0,0 1 0,1-1 0,0-1 0,1 1 0,1-1 0,-1-1 0,1 1 0,1-1 0,0-1 0,0 0 0,0-1 0,1 1 0,0-2 0,1 0 0,-1 0 0,1-1 0,1-1 0,-1 0 0,0 0 0,1-1 0,0-1 0,0 0 0,-1-1 0,1 0 0,1-1-9,-7-5-73,-1 0 1,0 0-1,0-1 1,0 0-1,-1 0 1,0-1-1,0 1 1,-1-1-1,0 0 1,0 0-1,0 0 1,-1-1 0,0 0-1,0 1 1,-1-1-1,0 0 1,-1 0-1,0 0 1,0 0-1,0 0 1,-1-1-1,-1 1 1,1-1 72,5-265-4101,-6 177 6999,-1 602 1069,0 11-3811,2-506-157,1 3-6,0 0 0,-1 0 0,0 0 0,-1 0 0,0 0 0,-1 0 1,-1 0-1,0-1 0,0 1 0,-2-1 0,1 0 0,-2 0 0,1 0 0,-2 0 0,0-1 1,0 0-1,-1-1 7,-99 77-1725,52-57-251</inkml:trace>
  <inkml:trace contextRef="#ctx0" brushRef="#br0">1076 1180 6937,'0'0'1161,"0"0"-1089,0 0-72,0 0 56,0 0-56,0 0-128,0 0-624,4-12-785,14 12-1231</inkml:trace>
  <inkml:trace contextRef="#ctx0" brushRef="#br0">1654 1 4209,'0'0'-145,"42"7"175,137 26 130,-161-31-108,0 1 0,0 1 0,0 0 0,-1 2 0,0 0 0,0 1-1,0 0 1,-1 2 0,0 0 0,4 4-52,-13-7 61,-1 0 0,0 1 0,0-1 0,-1 2 0,1-1 0,-2 1 0,1-1 0,-1 1 0,0 0 0,-1 1 0,0-1 0,0 1 0,-1-1 0,0 1 0,-1 0 0,0 0 0,0 0 0,-1 0 0,0 0 0,0 0 0,-1-1 0,0 1 0,-1 0 0,0 0 0,0-1 0,-1 1 0,0-1 0,0 1 0,-1-1 0,0 0 0,-1-1 0,0 1 0,0-1 0,0 0 0,-1 0 0,0 0 0,-1-1 0,1 0 0,-2 1-61,-75 80 219,-4-2 0,-3-5-1,-3-4 1,-12 2-219,64-39 295,46-39-271,47-4-237,-1-3 0,0-2 1,-1-2-1,0-3 0,-1-1 1,0-3-1,-1-1 0,11-9 213,-58 26-92,1 1 1,-1-1-1,1 1 1,-1-1-1,0 0 0,0 1 1,0-1-1,0 0 1,0 0-1,-1 0 0,1 0 1,0 1-1,-1-1 1,1 0-1,-1 0 0,0 0 1,0 0-1,0 0 1,0 0-1,0-1 0,0 1 1,0 0-1,-1 0 0,1 0 1,-1 1-1,1-1 1,-1 0-1,0 0 0,0 0 1,1 0-1,-2 0 1,1 1-1,0-1 0,0 1 1,0-1-1,-1 1 1,1-1-1,-1 1 0,1-1 1,-1 1-1,0 0 1,1 0-1,-1 0 0,0 0 1,0 0-1,0 1 0,1-1 1,-1 0-1,0 1 1,0-1-1,0 1 0,0 0 1,0 0-1,0 0 1,0 0-1,-2 0 92,-4-5-207,-32-20-1100</inkml:trace>
  <inkml:trace contextRef="#ctx0" brushRef="#br0">1708 379 3393,'0'0'1139,"0"0"-594,0 0-197,0 0 212,0 0 78,0 0-183,33 23-181,110 76-138,183 104 11,-202-118-3385,-108-68-687</inkml:trace>
  <inkml:trace contextRef="#ctx0" brushRef="#br0">601 2099 7154,'0'0'-92,"0"0"-113,0 0 99,0 0 75,45-19 98,152-56 22,-189 72-85,1 0 0,0 0 0,0 1 0,0 0 0,0 1 0,0 0 0,0 1 0,1-1 0,-1 2 0,0-1 0,0 1-1,0 1 1,0 0 0,0 0 0,0 1 0,0 0 0,-1 0 0,0 1 0,1 0 0,-1 0 0,0 1 0,3 3-4,-1-2 4,22 15 74,0 1 0,-2 1 1,0 2-1,-2 2 0,0 0 0,-2 1 1,-2 2-1,0 1 0,-2 1 0,-1 0 1,-2 2-1,-1 0 0,-2 1 1,-1 1-1,-2 0 0,6 30-78,12 21 103,-20-107-983,6-436-4924,-15 397 5166,-18-116 1548,15 173-817,1-1 1,-1 1-1,0 0 1,0 0-1,0 0 1,0 0-1,0 0 1,0 0-1,0 0 1,-1 1-1,1-1 1,0 0-1,-1 1 0,0-1 1,1 1-1,-1-1 1,0 1-1,0 0 1,0 0-1,0 0 1,0 0-1,0 0 1,0 0-1,0 0 1,0 1-1,0-1 1,-1 1-1,1-1 1,0 1-1,0 0 1,0 0-1,-1 0 1,1 0-1,0 1 1,0-1-1,0 0 1,-1 1-1,1 0 1,0-1-1,0 1 1,0 0-1,-1 1-93,-76 61 875,-315 462 124,358-483-3062,34-40-775</inkml:trace>
  <inkml:trace contextRef="#ctx0" brushRef="#br0">1482 2123 6425,'0'0'152,"0"0"-152,0 0-8,0 0 8,0 0 8,271 0 0,-185-8-8,-9 0-200,-14 0-368,-18 4-424,-22 4-408,-14-4-169,-9 0-119</inkml:trace>
  <inkml:trace contextRef="#ctx0" brushRef="#br0">1853 1855 1488,'0'0'4457,"0"0"-3913,0 0-464,0 0 48,0 0 345,0 0-33,0 0-264,-9 264-120,9-211-32,0-12-24,0-9 0,0-11-368,0-9-297,0-12-351,9 0-864,-5-12-961</inkml:trace>
  <inkml:trace contextRef="#ctx0" brushRef="#br0">2074 1802 4945,'0'0'424,"0"0"-230,0 0-70,0 0 40,0 0-12,24 35-6,70 111-19,-62-70 14,-33-64-103,-1 0 2,0 0 1,-2-1 0,1 1-1,-1-1 1,-1 0-1,0 0 1,-1 0 0,0-1-1,0 0 1,-1 0 0,0 0-1,-1-1 1,0 0-1,-1-1 1,0 0 0,0 0-1,-9 5-40,-60 69 959,58-1-210,23-79-753,0 0 1,0 0 0,0 0 0,0 0 0,1 0-1,-1-1 1,0 1 0,1-1 0,-1 0 0,1 0-1,-1 0 1,1-1 0,0 1 0,-1-1 0,1 0 0,0 0-1,-1 0 1,1 0 0,0-1 0,-1 1 0,4-2 3,5 2-89,4-4-170,0 0 1,-1 0-1,1-1 1,-1-1-1,-1-1 1,1 0 0,-1-1-1,0 0 1,-1-1-1,0-1 1,0 0-1,-1-1 1,-1 0 0,0-1-1,0 0 1,-1-1-1,0 0 1,5-11 258,33-38-2661</inkml:trace>
  <inkml:trace contextRef="#ctx0" brushRef="#br0">2436 1737 4809,'0'0'859,"0"0"-578,0 0-63,0 0 18,9 37-96,30 118-68,-37-142-68,0 1 0,1-1 0,0 0 1,1 1-1,1-2 0,0 1 0,0-1 0,2 1 0,-1-2 1,1 1-1,1-1 0,0 0 0,1 0 0,5 4-4,-11-13-26,-1 0-1,1 0 1,0 0-1,0-1 1,0 1-1,0-1 0,0 1 1,0-1-1,1 0 1,-1-1-1,0 1 0,1 0 1,-1-1-1,0 0 1,1 1-1,-1-1 1,0-1-1,1 1 0,-1 0 1,1-1-1,-1 0 1,0 0-1,0 0 0,1 0 1,-1 0-1,0-1 1,0 1-1,0-1 1,-1 0-1,1 0 0,0 0 1,-1 0-1,1 0 1,-1-1-1,1 1 0,-1-1 1,0 0-1,0 1 1,0-1-1,-1 0 1,1 0-1,-1 0 0,0-1 1,1 0 26,16-41-835,-3-1-1,-1-1 1,-2 0 0,-3-1-1,-1 0 1,-3-1 835,-2 15 661,-1 6 2333,-1 50-1517,-1-11-1371,0 183 802,8 0 0,10 9-908,14 278 776,-32-470-812,-1 0-1,-1-1 1,0 1 0,0 0 0,-1-1 0,-1 1 0,0-1 0,0 0 0,-1 0-1,0-1 1,-1 1 0,0-1 0,0 0 0,-1-1 0,0 0 0,0 0-1,-1 0 1,0-1 0,-1 0 0,1 0 0,-1-1 0,-1 0 0,1-1-1,-1 0 1,0-1 0,0 0 0,0 0 0,-1-1 0,1 0 0,-5 0 36,-159 8-2318,100-11-418</inkml:trace>
  <inkml:trace contextRef="#ctx0" brushRef="#br0">2991 2058 1200,'0'0'5834,"0"0"-5834,0 0-233,0 0 233,0 0 160,0 0 25,0 0-57,208 17-128,-153-17-32,-1 0-305,-5-8-423,-8-9-456,-18 5-1545</inkml:trace>
  <inkml:trace contextRef="#ctx0" brushRef="#br0">3606 1322 4489,'0'0'1902,"0"0"-1174,0 0-584,0 0-107,0 0 21,0 0-32,34 0 8,217 13-118,-241-11 74,9 0-3,-1 0 0,1 1 0,-1 1 0,0 1 0,0 1 1,-1 0-1,1 2 0,-1-1 0,-1 2 0,1 1 0,-2 0 1,15 11 12,-27-17 2,0-1 0,0 1 0,0 0 1,-1 0-1,1 1 0,-1-1 1,0 0-1,0 1 0,-1-1 0,1 1 1,-1 0-1,0 0 0,0-1 1,0 1-1,-1 0 0,0 0 0,0 0 1,0 0-1,-1-1 0,1 1 1,-1 0-1,0 0 0,-1-1 0,1 1 1,-1 0-1,0-1 0,0 0 1,0 1-1,-2 1-2,-92 106 166,-100 25 1002,276-162-3259,71 20 282,-149 5 1821,1 0 0,-1 0 0,1 0 0,-1 0 0,1 1 1,0-1-1,-1 1 0,0-1 0,1 1 0,-1 0 0,1 0 0,-1 0 0,0 0 0,0 1 0,0-1 0,1 1 0,-1-1 0,-1 1 0,1 0 0,0-1 0,0 1 0,-1 0 0,1 0 0,-1 0 0,1 1 0,-1-1 0,0 0 0,0 0 0,0 1 0,0-1 0,0 1 0,-1-1 0,1 1 0,-1-1 0,0 1 1,1-1-1,-1 1 0,0-1 0,0 1 0,-1-1 0,1 1 0,-1-1 0,1 1 0,-1 1-12,-3 3 80,0 1 1,0 0-1,0-1 0,-1 0 1,0 0-1,-1 0 0,0 0 1,0-1-1,0 0 1,-1-1-1,1 1 0,-1-1 1,-1 0-1,1-1 0,-1 0 1,1 0-1,-1-1 1,-1 1-1,1-2 0,0 1 1,-1-1-81,-2 3 39,-9 4-21,-1 0 1,0-1 0,0-2-1,-1 0 1,1-1 0,-1-1 0,0-1-1,-9 0-18,30-3-36,-1 0 0,1 0 0,0 0 0,0 0 0,0 0 0,0 0 0,0-1 0,-1 1 0,1 0 0,0-1-1,0 1 1,0-1 0,0 1 0,0-1 0,0 0 0,0 1 0,0-1 0,0 0 0,1 0 0,-1 0 0,0 1 0,0-1 0,1 0 0,-1 0-1,0 0 1,1 0 0,-1 0 0,1 0 0,-1 0 0,1-1 0,0 1 0,-1 0 0,1 0 0,0 0 0,0 0 0,0 0 0,0-1 0,0 1 0,0 0-1,0 0 1,0-1 36,0 0-76,-1-37-2060</inkml:trace>
  <inkml:trace contextRef="#ctx0" brushRef="#br0">4483 1217 6105,'0'0'16,"0"0"130,0 0 19,44 27-64,141 86 7,-76-33 68,-90 2 305,-23-68-374,0-1-1,0 0 1,-1 1 0,-1-2 0,0 1 0,-1-1 0,0 0 0,-1 0 0,0-1 0,-1 0 0,0 0 0,-1-1 0,0 0 0,0-1 0,-1 0 0,-3 1-107,-22 24 216,-1 1-20,26-27-161,1 0 0,0 0 0,0 2 0,1-1 0,0 1 0,0 0 0,1 1 1,1 0-1,-1 0 0,2 1 0,0 0 0,0 0 0,1 1 0,1-1 0,0 1 0,1 0 0,-2 9-35,5-18-8,-1-1-1,1 1 1,-1-1 0,1 0-1,0 1 1,0-1 0,1 1 0,-1-1-1,1 1 1,0-1 0,0 0 0,0 1-1,0-1 1,0 0 0,1 0-1,0 0 1,-1 0 0,1 0 0,0 0-1,0 0 1,1-1 0,-1 1-1,1-1 1,-1 0 0,1 1 0,0-1-1,0 0 1,0-1 0,0 1 0,0 0-1,0-1 1,0 0 0,0 0-1,1 0 1,-1 0 0,0 0 0,1-1-1,-1 1 1,4-1 8,172 2-2660,-177-2 2550,0-1 0,0 0 1,-1 0-1,1 0 0,0 0 1,0 0-1,0-1 0,-1 1 1,1 0-1,0-1 0,-1 0 1,0 1-1,1-1 0,-1 0 1,0 1-1,0-1 0,0 0 1,0 0-1,0 0 0,0 0 1,0 0-1,-1 0 0,1 0 1,-1 0-1,1 0 0,-1-1 1,0 1-1,0 0 0,0 0 1,0 0-1,-1-1 110,1-17-2938</inkml:trace>
  <inkml:trace contextRef="#ctx0" brushRef="#br0">4379 1542 6305,'0'0'384,"0"0"-384,0 0 0,0 0 288,0 0 129,0 0-153,0 0-176,217 118-32,-163-86-48,-4-3 0,-10 3-8,-8-3-96,-5-1-176,-4-3-128,-19 15-273,1-3-679,-5-9-3169</inkml:trace>
  <inkml:trace contextRef="#ctx0" brushRef="#br0">59 4385 7218,'0'0'448,"0"0"-432,0 0-16,0 0-464,0 0-929,0 0-3296</inkml:trace>
  <inkml:trace contextRef="#ctx0" brushRef="#br0">818 3478 3721,'0'0'921,"0"0"-558,0 0-147,0 0 262,44 21 79,-9-5-451,266 155 571,-185-87-539,-4 5 1,-4 5-1,-4 4 0,8 19-138,-109-114 6,5 5 6,-1-1-1,0 1 1,0 1-1,-1 0 1,0-1-1,0 2 1,-1-1-1,-1 1 1,0-1-1,0 1 1,0 1-1,1 8-11,-14-10-141,-15-26-482,-32-135-2297,36 65 1092</inkml:trace>
  <inkml:trace contextRef="#ctx0" brushRef="#br0">1663 3551 4113,'0'0'1872,"0"0"-1400,0 0-208,0 0 369,-149 224-41,104-127-200,0-3-192,13-13-144,14-20-56,13-16-64,5-17-576,5-24-425,26-4-591,1 0-600</inkml:trace>
  <inkml:trace contextRef="#ctx0" brushRef="#br0">1808 3758 4233,'0'0'1536,"0"0"-1296,0 0-232,0 0 40,0 0 64,0 0-8,298-24-24,-212 4-80,-5 3-96,-9 1-320,-17 8-408,-19 4-672,-23 4-553</inkml:trace>
  <inkml:trace contextRef="#ctx0" brushRef="#br0">2201 3470 3489,'0'0'2320,"0"0"-1824,0 0-344,0 0 368,0 0 25,0 264-201,4-183-192,14-12-64,0-8-72,5-12-8,-5-16-8,5-13-72,-5-16-288,4-4-240,19-32-289,-9-29-679,-5-5-1681</inkml:trace>
  <inkml:trace contextRef="#ctx0" brushRef="#br0">2585 3396 1840,'0'0'3984,"0"0"-2965,0 0-918,0 0-57,0 0-12,7 40 34,27 125-16,-34-161-55,1 0 0,-1 1 0,1-1 0,-1 0-1,1 0 1,1 0 0,-1 0 0,0 0 0,1 0 0,0-1 0,0 1-1,0 0 1,0-1 0,1 1 0,0-1 0,-1 0 0,1 0 0,0 0-1,0 0 1,1-1 0,-1 1 0,1-1 0,-1 0 0,1 0 0,0 0-1,-1 0 1,1-1 0,1 1 5,3 1-84,-2-3-18,-1 0 0,0 0 0,0 0-1,0-1 1,1 0 0,-1 0 0,0 0 0,0 0 0,0-1-1,0 0 1,0 0 0,-1 0 0,1-1 0,-1 0 0,1 0-1,-1 0 1,0 0 0,0 0 0,0-1 0,-1 0 0,1 0-1,-1 0 1,0 0 0,0-1 0,0 1 0,-1-1 0,1 1-1,-1-1 1,0 0 0,-1 0 0,1 0 0,-1 0 0,0 0-1,0-1 1,-1 1 0,1 0 0,-1 0 0,0-1 0,-1 1-1,0-3 103,8-18-419,15-99 1654,-22 123 92,0 21 58,28 797 816,-28-800-2179,1-11-10,-1 1-1,1 0 1,-1 0 0,0 1 0,0-1-1,0 0 1,-1 0 0,0-1 0,-1 1-1,1 0 1,-1 0 0,0 0 0,0-1-1,-1 1 1,1-1 0,-1 0-1,-1 0 1,1 0 0,-1 0 0,0 0-1,0-1 1,0 0 0,-3 3-12,-19 8-267,0-2 0,0-1 0,-2 0 0,1-2 0,-1-2 0,-1 0-1,0-2 1,0-1 0,0-1 0,0-1 0,0-2 0,-3-1 267,-29 1-2116</inkml:trace>
  <inkml:trace contextRef="#ctx0" brushRef="#br0">3882 3307 160,'0'0'3768,"0"0"-2708,0 0-847,0 0-6,0 0 118,-49 23-118,-158 75-87,14 11 383,191-109-482,1 0-1,0 1 1,-1-1 0,1 0 0,-1 0 0,1 1-1,0-1 1,-1 1 0,1-1 0,0 1 0,0-1 0,-1 1-1,1 0 1,0 0 0,0 0 0,0 0 0,0 0-1,0 0 1,0 0 0,0 0 0,0 0 0,1 0 0,-1 0-1,0 0 1,1 1 0,-1-1 0,0 0 0,1 1-1,0-1 1,-1 0 0,1 1 0,0-1 0,0 0 0,-1 1-1,1-1 1,0 1 0,1-1 0,-1 0 0,0 1-1,0-1 1,0 0 0,1 1 0,-1-1 0,1 0-1,-1 1 1,1-1 0,0 0 0,-1 0 0,1 1 0,0-1-1,0 0 1,0 0 0,0 0 0,0 0 0,0 0-1,0 0 1,0 0 0,0-1 0,0 1 0,0 0 0,1-1-1,-1 1 1,0 0 0,2-1-21,367 130 467,-368-130-565,0 1 1,1 0 0,-1-1-1,1 1 1,-1 0-1,0 0 1,0 0 0,0 1-1,0-1 1,0 1-1,0-1 1,0 1 0,0-1-1,0 1 1,0 0-1,-1 0 1,1 0 0,-1 0-1,0 0 1,0 0-1,1 1 1,-1-1 0,0 0-1,-1 1 1,1-1-1,0 0 1,-1 1 0,1-1-1,-1 1 1,0-1 0,0 1-1,0 1 98,0 5-1980</inkml:trace>
  <inkml:trace contextRef="#ctx0" brushRef="#br0">3543 3718 2961,'0'0'1333,"0"0"-679,0 0 5,0 0 169,0 0-203,0 0-295,7 5-68,14 8-175,0-2-1,1 0 1,1-1 0,0-1-1,0-2 1,0 0-1,1-1 1,9 0-87,4 3-161,25 23-2638,-51-20 807</inkml:trace>
  <inkml:trace contextRef="#ctx0" brushRef="#br0">4546 2908 6369,'0'0'351,"0"0"-104,0 0-8,0 0 109,0 0 4,0 0-124,-18-8-147,7 2-76,9 4-5,-1 0 1,1 0-1,-1 0 0,0 0 1,0 1-1,0-1 0,0 1 1,0 0-1,0 0 0,0 0 1,0 0-1,0 1 0,0-1 1,-1 1-1,1 0 0,0-1 1,0 1-1,-1 1 0,1-1 1,0 1-1,0-1 0,0 1 1,0 0-1,-1 0 0,1 0 1,0 0-1,1 1 0,-1-1 1,0 1-1,0 0 0,1 0 1,-1 0-1,1 0 0,-1 0 1,1 0-1,0 1 0,0-1 1,0 1-1,0 0 0,0 0 1,0 1-1,-32 56 139,2 1 1,4 1-1,2 1 1,3 1-1,2 2 1,4 0-1,2 1 1,4 0-1,2 1 1,1 46-140,8-108 1,20 249 141,-18-248-158,0 0 0,0 1 0,1-1 0,0 0 0,0 0 0,0 0 0,1-1 0,0 1 0,1-1 0,-1 0 0,1 0 1,0-1-1,1 1 0,-1-1 0,1 0 0,0 0 0,0-1 0,1 0 0,-1 0 0,1-1 0,0 1 0,0-1 0,0-1 0,0 0 1,1 0-1,-1 0 0,1-1 0,-1 1 0,1-2 0,-1 1 0,5-2 16,-4 1-40,0 0 0,0-1 0,0 0 0,-1-1 0,1 1 0,0-2 0,-1 1 0,1-1 0,-1 0 0,0-1 1,0 1-1,0-1 0,0-1 0,-1 0 0,0 1 0,0-2 0,0 1 0,0-1 0,-1 0 0,0 0 0,0 0 0,-1-1 0,0 0 0,4-6 40,2-6-33,-1 0 0,0 0 0,-2-1 0,0 0 0,-1-1 0,-1 1 0,-1-1 0,0 0 0,-2 0 0,-1-1 0,0 1 0,-2 0 0,-1-8 33,1 22 23,-1 1 0,0-1 0,0 1 1,0-1-1,-1 1 0,0 0 0,0-1 1,0 2-1,-1-1 0,0 0 0,0 1 1,-1-1-1,0 1 0,0 1 0,0-1 1,0 1-1,0-1 0,-1 2 0,0-1 1,0 0-1,0 1 0,0 0 0,-1 1 1,1 0-1,-1 0 0,0 0 0,1 0 1,-1 1-1,-6 0-23,-199-1-873,116 29-590,5 2-1284</inkml:trace>
  <inkml:trace contextRef="#ctx0" brushRef="#br0">1473 4787 4865,'0'0'1520,"0"0"-985,0 0-451,0 0-5,0 0 90,16 43 157,109 272 52,-109-278-363,2 0 0,1-1-1,1-1 1,3-1 0,0 0-1,2-2 1,2-1 0,0-2-1,8 5-14,-34-33 0,0 0-35,0 1 1,0-1 0,0 1-1,0-1 1,0 0 0,0 1-1,1-1 1,-1 0 0,1 0-1,-1 0 1,1 0 0,-1 0 0,1 0-1,-1 0 1,1-1 0,0 1-1,0 0 1,-1-1 0,1 1-1,0-1 1,0 0 0,-1 0 0,1 0-1,0 0 1,0 0 0,0 0-1,0 0 1,-1 0 0,1-1-1,0 1 1,0-1 0,-1 1 0,1-1-1,0 0 1,-1 0 0,1 0-1,-1 0 1,1 0 0,-1 0-1,1 0 1,-1 0 0,0 0 0,1-1-1,-1 1 1,0-1 0,0 1-1,0-1 1,0 1 0,0-2 34,41-147-3132,-27 73 945</inkml:trace>
  <inkml:trace contextRef="#ctx0" brushRef="#br0">1988 4933 520,'0'0'2031,"0"0"-636,0 0-632,0 0-202,0 0 68,-4 45-93,-29 269 88,28-251-500,-3 0 0,-2 0 0,-4-1 0,-2 0 0,-3-2 0,-25 56-124,-21-36 70,64-78-119,-1 0-1,0-1 1,1 1-1,-1-1 1,0 0-1,1 1 0,-1-1 1,0 0-1,0 0 1,0 0-1,0-1 1,0 1-1,0 0 1,-1-1-1,1 1 0,0-1 1,0 0-1,0 1 1,-1-1-1,1 0 1,0-1-1,0 1 1,0 0-1,-1-1 1,1 1-1,0-1 0,0 1 1,0-1-1,0 0 1,0 0-1,0 0 1,0 0-1,0 0 1,1-1-1,-1 1 0,0 0 1,1-1-1,-1 0 1,1 1-1,-1-1 1,1 0-1,0 0 1,-1 0 49,-13-32-2318</inkml:trace>
  <inkml:trace contextRef="#ctx0" brushRef="#br0">2146 5279 4689,'0'0'1512,"0"0"-1512,0 0-32,0 0 32,0 0 152,0 0-64,258-53-88,-190 21-160,-5-1-264,-13 9-336,-19 3-408,-17 9-401,-14 8-63</inkml:trace>
  <inkml:trace contextRef="#ctx0" brushRef="#br0">2327 4868 4577,'0'0'568,"0"0"-328,0 0 488,0 0-80,0 0-303,32 269-57,-23-192 24,4-8-112,1-8-120,0-16-72,-1-8 8,1-17-16,4-8-408,9-12-497,0-24-295,-4-17-1272</inkml:trace>
  <inkml:trace contextRef="#ctx0" brushRef="#br0">2747 4759 5617,'0'0'762,"0"0"-598,0 0-110,0 0 92,0 0 30,0 0-43,32 26-33,95 90-4,-122-112-87,-2 1 1,1 0-1,0-1 0,-1 1 1,0 0-1,0 1 0,0-1 0,-1 1 1,0-1-1,0 1 0,0 0 1,-1 0-1,0-1 0,0 1 0,0 0 1,-1 0-1,0 0 0,0 0 1,0 0-1,-1 0 0,0 3-9,-1 19 41,0-4-7,-1 1 0,-2-1-1,0 0 1,-1 0 0,-2 0-1,0-1 1,-1 0 0,-2-1-1,0 0 1,-13 18-34,-45 105 1028,54-56-398,67-75-596,-33-16-238,0-1 1,0-1-1,-1 0 1,1-2-1,-1 0 1,0-1-1,-1 0 1,1-2-1,-1 0 1,-1-1 0,0-1-1,0 0 1,-1-1-1,-1-1 1,0 0-1,-1-1 1,0 0-1,-1-1 1,-1-1-1,0 0 1,3-8 203,2-6-1991</inkml:trace>
  <inkml:trace contextRef="#ctx0" brushRef="#br0">2797 4840 4241,'0'0'3233,"0"0"-3233,0 0 8,0 0-8,0 0 80,0 0 0,167 207-80,-103-170-72,17-5-432,-9-11-297,-18-13-1175</inkml:trace>
  <inkml:trace contextRef="#ctx0" brushRef="#br0">3981 4502 4689,'0'0'866,"0"0"-549,0 0-60,0 0 15,-41 17 59,-128 52-100,45 4 561,123-72-766,0 0-1,0 0 1,-1 0 0,1 1-1,0-1 1,0 0 0,0 1-1,0-1 1,1 0 0,-1 1-1,0-1 1,0 1 0,1 0-1,-1-1 1,1 1 0,0-1-1,-1 1 1,1 0 0,0-1-1,0 1 1,0 0 0,0-1-1,0 1 1,0 0 0,0-1-1,1 1 1,-1 0 0,1-1-1,-1 1 1,1-1 0,0 1-1,-1-1 1,1 1 0,0-1-1,0 0 1,0 1 0,0-1-1,0 0 1,1 0 0,-1 1-1,0-1 1,0 0 0,1 0-1,-1 0 1,2 0-26,71 49 42,-67-46 31,374 177 160,-339-146-823,-33-1-2826,-9-25 444</inkml:trace>
  <inkml:trace contextRef="#ctx0" brushRef="#br0">3913 5027 6785,'0'0'1409,"0"0"-1409,0 0-112,0 0 112,0 0 112,0 0 8,0 0-72,86 110-48,-63-94-256,-1-4-232,10-12-321,-5 0-679,-4 0-1456</inkml:trace>
  <inkml:trace contextRef="#ctx0" brushRef="#br0">4546 4612 232,'0'0'6653,"0"0"-4933,0 0-1567,0 0-124,0 0 26,0 0 17,4 39 16,20 124-56,25-57-12,-32-84-16,4 4 23,0 1 0,-2 1 0,-2 1 0,0 0 0,-2 1 0,-1 1 1,-2 1-1,-1 0 0,-1 0 0,-2 1 0,-1 0 0,-2 0 0,0 3-27,-89-8-239,11-15-118,-1-4-1,0-3 1,0-3 0,-1-4-1,-14-4 358,-21-16-1365,12-19-981</inkml:trace>
  <inkml:trace contextRef="#ctx0" brushRef="#br0">4433 4633 5697,'0'0'1256,"0"0"-1151,0 0-89,0 0 32,0 0-32,0 0 32,285-29-48,-222 13-329,-4-4-615,-19 7-960,-22 5-2105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4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0 403 6057,'0'0'-777,"0"0"367,14 36 304,48 120 94,37-19-273,-45-76-164,-46-49 447,-1 0 0,0 1 0,-1-1-1,0 2 1,-1-1 0,-1 0 0,0 1 0,-1 0 0,0 0-1,-1 0 1,-1 0 0,0 0 0,-1 0 0,0 0-1,-1 1 1,-1-1 0,0 0 0,-1 0 0,0-1-1,-2 1 1,1-1 0,-1 1 0,-1-1 0,-1-1 0,-2 5 2,-8 8 284,2 2 1,0 0 0,2 0-1,1 1 1,1 1 0,2 0-1,1 0 1,1 1 0,1 0-1,2 0 1,0 16-285,4-45 3,-2 6 27,2 0 0,-1 0 0,1 0 0,0 1 0,0-1 0,1 0 0,0 0 0,1 0 0,-1 0 0,1 0 0,0 0 0,1 0 0,0-1 0,0 1 0,0-1 0,1 0 0,0 0 0,0 0 0,1 0 0,-1-1 0,1 0 0,5 4-30,-5-4 41,-5-4-39,0 0-1,0-1 1,0 1 0,1 0 0,-1 0-1,0 0 1,0-1 0,1 1 0,-1 0-1,1-1 1,-1 1 0,1 0 0,-1-1-1,1 1 1,-1-1 0,1 1 0,-1 0-1,1-1 1,0 1 0,-1-1 0,1 0-1,0 1 1,0-1 0,-1 0 0,1 1-1,0-1 1,0 0 0,-1 0 0,1 1 0,0-1-1,0 0 1,0 0 0,-1 0 0,1 0-1,0 0 1,0 0 0,0-1 0,-1 1-1,1 0 1,0 0 0,0 0 0,-1-1-1,1 1 1,0 0 0,0-1 0,-1 1-1,1-1 1,0 1 0,-1-1 0,1 1-1,0-1-1,16-81-114,3 2-1,4 0 1,4 1-1,3 2 1,3 1-1,4 2 0,2 1 1,4 2-1,3 2 1,8-4 114,-1 9-910,-53 73-578,-4 10 1283,-1 1 1,-1-1-1,-1 0 1,-1 0-1,0-1 1,-1 0-1,-1 0 1,-1-1-1,0 0 1,-1-1-1,-1 0 1,-1-1-1,-3 3 205,-29 44-199,-42 77 2838,97-135-617,10-7-1927,0-2-1,0 0 1,-1-1 0,0-1-1,0-1 1,0-1 0,-1-1 0,-1 0-1,0-1 1,0-1 0,3-3-95,17-10 18,253-189-1395,-286 209 1213,1 1 0,0-1 1,-1 0-1,0 0 1,0 0-1,-1-1 1,1 1-1,-1-1 0,0 0 1,-1 0-1,1 0 1,-1 0-1,-1 0 1,1 0-1,-1-1 0,0 1 1,0-1-1,-1 1 1,0-1-1,0 0 164,0-27-1551</inkml:trace>
  <inkml:trace contextRef="#ctx0" brushRef="#br0">701 362 3473,'0'0'561,"0"0"-333,0 0 332,6 45 94,0-8-522,64 270 687,-8-126-460,7-4 0,8-2 0,7-4 0,91 133-359,-125-250-1059,-49-63 207,-1-25-382,0-16-1148</inkml:trace>
  <inkml:trace contextRef="#ctx0" brushRef="#br0">1324 1297 4121,'0'0'1424,"0"0"-920,0 0-248,0 0 64,0 0-40,0 0-71,0 0-105,-190 167-80,145-143-24,-5-7-168,-22-17-569,13 0-1063,1-17-2721</inkml:trace>
  <inkml:trace contextRef="#ctx0" brushRef="#br0">845 659 5369,'0'0'1408,"0"0"-1087,0 0-193,0 0 8,0 0-112,0 0-24,0 0-264,95 0-153,-36 4-679,4-4-1216</inkml:trace>
  <inkml:trace contextRef="#ctx0" brushRef="#br0">1595 598 5265,'0'0'680,"0"0"-464,0 0 96,0 0-8,0 0-64,0 0-87,9 236-73,0-208-80,0-12 0,5-3-273,-1-9-479,15-4-584,-10-29 184,0-11-689</inkml:trace>
  <inkml:trace contextRef="#ctx0" brushRef="#br0">1595 598 2617,'188'-189'1321,"-187"190"-1309,-1 0-1,0 0 1,0 0 0,0 0-1,1-1 1,-1 1 0,0 0-1,1 0 1,-1 0-1,1-1 1,-1 1 0,1 0-1,-1-1 1,1 1-1,-1 0 1,1-1 0,0 1-1,-1-1 1,1 1 0,0-1-1,0 1 1,-1-1-1,1 0 1,0 1 0,0-1-1,0 0 1,-1 0-1,1 1 1,0-1 0,0 0-1,0 0 1,0 0 0,0 0-1,-1 0 1,1 0-1,0 0 1,0 0 0,0-1-1,0 1 1,-1 0 0,1 0-1,0-1 1,0 1-1,0-1 1,-1 1 0,1 0-1,0-1 1,-1 1-1,1-1 1,0 0 0,-1 1-1,1-1 1,-1 1 0,1-1-1,-1 0 1,1 0-1,-1 1 1,1-1 0,-1 0-12,0 1 0,-36 904 3540,37-762-3614,0-142 43,-1 0 1,1 0-1,-1 0 1,0 0-1,1-1 1,-1 1-1,0 0 1,1 0-1,-1 0 1,1 0-1,-1 0 1,0 0-1,1 0 0,-1 0 1,1 0-1,-1 0 1,0 0-1,1 0 1,-1 1-1,0-1 1,1 0-1,-1 0 1,0 0-1,1 0 1,-1 1-1,0-1 1,1 0-1,-1 0 1,0 1-1,1-1 1,-1 0-1,0 0 1,0 1-1,1-1 1,-1 0-1,0 1 1,0-1-1,0 0 1,0 1-1,1-1 0,-1 1 1,0-1-1,0 0 1,0 1-1,0-1 1,0 1-1,0-1 1,0 0 30,7-36-894,-6-24-775,3-8-609</inkml:trace>
  <inkml:trace contextRef="#ctx0" brushRef="#br0">1966 395 4609,'0'0'795,"0"0"-496,0 0-194,0 0 76,0 0-37,0 0 22,21 10-38,169 93-78,-96-46-1583,-93-54 1539,-1 0 1,1 0 0,-1 0 0,0 1-1,0-1 1,-1 0 0,1 0 0,-1 0-1,1 0 1,-1 0 0,0 0-1,0 0 1,0 0 0,-1 0 0,1 0-1,-1 0 1,0 0 0,1-1 0,-1 1-1,0-1 1,-1 0 0,1 1 0,0-1-1,-1 0 1,1 0 0,-2 0-7,1 1 33,-11 12 165,6-8-114,0-1-1,1 1 1,0 0-1,0 1 1,1 0-1,0 0 1,1 0-1,-1 1 1,2-1-1,-1 1 1,1 1-1,0-1 1,1 0-1,0 1 0,1 0 1,0 0-1,0 5-83,7-13-140,17 0-39,-18-3 143,1 0 0,-1 1-1,0 0 1,1 0 0,-1 0-1,0 0 1,1 1 0,-1 0-1,0 0 1,1 0 0,-1 0-1,0 1 1,0-1 0,0 1-1,0 0 1,-1 0 0,1 1-1,0-1 1,-1 1 0,0 0-1,1 0 1,-1 0 0,0 0-1,-1 0 1,1 1 0,0 0-1,0 1 37,-1 7 21,0 1 0,-2-1-1,1 0 1,-1 0 0,-1 1-1,0-1 1,-1 0 0,0 0-1,-1 0 1,-1 0 0,1 0-1,-2-1 1,0 0 0,0 0-1,-1 0 1,0 0 0,-1-1-1,0 0 1,-1 0-21,-171 171 1065,134-141-757,41-37-279,-4 2 3,0 1-1,1 0 0,0 0 0,0 1 0,1 0 0,-1 0 0,1 0 1,1 1-1,0 0 0,0 0 0,0 0 0,1 1 0,0 0 1,1-1-1,0 1 0,0 1 0,1-1 0,0 0 0,1 2-31,0-8-18,1-1 0,0 1 0,0-1 0,0 0 0,0 1 0,0-1 0,1 1-1,-1-1 1,1 0 0,-1 1 0,1-1 0,0 0 0,0 0 0,0 1 0,0-1-1,0 0 1,1 0 0,-1 0 0,1 0 0,-1-1 0,1 1 0,0 0 0,-1-1 0,1 1-1,0-1 1,0 1 0,0-1 0,0 0 0,0 0 0,1 0 0,-1 0 0,0 0-1,1 0 1,-1-1 0,0 1 0,1-1 0,-1 0 0,0 1 0,1-1 0,-1 0 0,1-1 18,11 1 29,-7 2-71,0-2 1,-1 1-1,1-1 1,0 0 0,-1-1-1,1 1 1,0-1-1,-1-1 1,1 1-1,-1-1 1,1 0-1,-1-1 1,0 1-1,0-1 1,0-1 0,0 1-1,-1-1 1,1 0-1,-1 0 1,0 0-1,0-1 1,0 0-1,-1 0 1,2-2 41,77-129-2775,-47 63-270</inkml:trace>
  <inkml:trace contextRef="#ctx0" brushRef="#br0">2345 439 5337,'0'0'262,"0"0"-204,0 0-50,0 0 22,39 5 74,131 15-24,-49-15-24,-108-6-106,1 0 0,-1 2 0,1-1 0,-1 2 1,1 0-1,-1 0 0,0 1 0,0 1 0,0 0 0,0 1 0,4 3 50,-14-6-61,-1 1 0,1 0 0,-1 0-1,0 0 1,0 1 0,0-1 0,0 1-1,0-1 1,-1 1 0,1-1-1,-1 1 1,0 0 0,0 0 0,-1-1-1,1 1 1,-1 0 0,0 0-1,0 0 1,0 0 0,0 0 0,-1-1-1,1 1 1,-1 0 0,0 0-1,-1-1 1,1 1 0,0 0 0,-1-1-1,0 1 1,0-1 0,0 0-1,0 0 1,0 1 0,-1-1 0,0-1-1,1 1 1,-1 0 0,0-1 0,0 1-1,0-1 1,-2 1 61,-34 26 214,-2-1 0,-1-2 1,-1-1-1,-1-3 0,-1-1 0,-17 3-214,-19 11 2152,79-34-1946,9-1-154,15-4-271,-1-1 0,0-1 0,0-1-1,0 0 1,-1-2 0,0-1 0,0 0-1,-1-1 1,-1-1 0,0-1 0,9-9 219,-18 16-292,57-43-2174</inkml:trace>
  <inkml:trace contextRef="#ctx0" brushRef="#br0">2720 517 5353,'0'0'808,"0"0"-584,0 0 16,-122 244 72,86-155-71,5-8-113,-1-3-72,0-9-48,-8-4-8,-1-8-48,-9-8-417,-18-17-439,10-8-1080,13-24-1985</inkml:trace>
  <inkml:trace contextRef="#ctx0" brushRef="#br0">2436 1078 1488,'0'0'2185,"0"0"-1609,0 0 368,298 134-424,-203-97-352,-14-9-48,-9-8-48,-22-7 0,-9-9-72,-10-4-288,-8-25-664,-9-15-1088</inkml:trace>
  <inkml:trace contextRef="#ctx0" brushRef="#br0">3046 305 3137,'0'0'716,"0"0"77,0 0-226,0 0-77,2 41-128,9 201-67,-11-240-297,-1-1 0,0 1 1,1 0-1,0-1 0,-1 1 0,1 0 0,0-1 0,0 1 1,0 0-1,0-1 0,0 1 0,0-1 0,0 1 0,1 0 1,-1-1-1,1 1 0,-1 0 0,1-1 0,-1 1 0,1-1 1,0 1-1,0-1 0,0 0 0,0 1 0,0-1 0,0 0 1,0 0-1,0 1 0,0-1 0,1 0 0,-1 0 1,0 0-1,1-1 0,-1 1 0,1 0 0,-1 0 0,1-1 1,-1 1-1,1-1 0,0 1 0,-1-1 0,1 0 0,0 0 1,-1 0-1,1 0 0,0 0 0,-1 0 0,1 0 0,0 0 1,-1 0-1,1-1 0,-1 1 0,1-1 0,-1 1 0,1-1 1,0 0-1,-1 0 0,0 0 0,1 0 0,-1 1 0,0-2 1,1 1 1,174-134-527,-162 123 546,0 1 1,1 0-1,0 2 1,1-1-1,0 2 0,1 0 1,0 1-1,0 1 1,0 0-1,1 2 0,0 0 1,0 0-1,0 2 1,0 0-1,0 1 0,0 1 1,1 1-1,5 1-19,-18 1 37,1 0-1,0 1 0,-1-1 0,1 1 1,-1 0-1,0 1 0,-1 0 1,1 0-1,-1 0 0,0 0 1,0 1-1,0 0 0,-1 0 0,0 0 1,0 0-1,-1 1 0,0 0 1,0 0-1,0 0 0,-1 0 1,0 0-1,1 6-36,12 168 339,-15-177-398,-1-1 0,0 0 0,0 1 0,0-1 0,0 0 0,-1 1 0,1-1 0,-1 0 0,0 0 0,0 0 0,0 0 0,0-1 0,-1 1 0,1 0 0,-1-1 0,1 0 0,-1 1 0,0-1 0,0 0 0,0-1 0,0 1 0,0 0 0,-1-1 0,1 0 0,0 0 0,-2 1 59,-19 4-1832</inkml:trace>
  <inkml:trace contextRef="#ctx0" brushRef="#br0">3484 724 4121,'0'0'1984,"0"0"-1504,0 0-344,-199 207-64,149-146-64,5-12-8,18-12 0,9-17-240,18-20-520,0 0-1120,0 0-2041</inkml:trace>
  <inkml:trace contextRef="#ctx0" brushRef="#br0">3299 944 384,'0'0'3257,"0"0"-2409,0 0-248,0 0-320,0 0-144,31 223-16,10-202 72,18-13-192,9-8-128,13 0-640,36-4 272,-22-17-752,-22 5-937</inkml:trace>
  <inkml:trace contextRef="#ctx0" brushRef="#br0">3638 411 4785,'0'0'1280,"0"0"-1280,0 0-360,0 0 296,0 0-8,298-77-272,-194 28-584,-23 4-456,-27 8-401</inkml:trace>
  <inkml:trace contextRef="#ctx0" brushRef="#br0">3918 0 2897,'0'0'1127,"0"0"-327,0 0-141,0 0-254,0 0-128,-6 37 230,5-26-451,-6 30 111,3-1 0,1 1-1,2-1 1,2 1 0,1 0-1,6 25-166,45 155 336,9-3 0,10-2 0,9-4-1,99 182-335,-148-342-541,-31-60 41,-1-100-2037,0 29-347</inkml:trace>
  <inkml:trace contextRef="#ctx0" brushRef="#br0">4311 817 4401,'0'0'1496,"0"0"-1136,0 0-160,0 0 96,-199 232 33,154-183-145,4-8-80,10-17-48,3-12-56,1-12 0,9 0-545,5-48-607,4-18-904,9-7-1049</inkml:trace>
  <inkml:trace contextRef="#ctx0" brushRef="#br0">4026 191 5673,'0'0'1152,"0"0"-1016,0 0-88,0 0 33,0 0 39,0 0-32,109 220-32,-69-192-56,15-7-296,35-21-401,-13 0-423,-5-17-1256</inkml:trace>
  <inkml:trace contextRef="#ctx0" brushRef="#br0">4722 366 3953,'0'0'1280,"0"0"-64,0 0-463,0 0-353,0 0-216,0 0-120,0 0-64,81 179-168,-17-179-352,-6-20-521,-3-13-1535</inkml:trace>
  <inkml:trace contextRef="#ctx0" brushRef="#br0">5138 187 4417,'0'0'888,"0"0"-624,0 0 24,0 305 0,0-175 288,0 17-159,-5 7-89,-8 13-192,-5 4-56,-5-9-72,-4-11-8,0-13-88,0-12-224,-28 12-249,10-28-615,-4-24-1672</inkml:trace>
  <inkml:trace contextRef="#ctx0" brushRef="#br0">2278 2375 3513,'0'0'1377,"0"0"-1209,0 0-134,0 0 210,39 24 72,253 164 319,-44-6 194,-7 11 0,-9 10 0,115 137-829,-63-36 292,-273-301-490,-19-30-274,-81-119-2280,28 69 645</inkml:trace>
  <inkml:trace contextRef="#ctx0" brushRef="#br0">2445 2253 3649,'0'0'592,"0"0"-528,0 0-48,0 0 304,-127 260-112,114-195-56,4-4-72,4-4-80,1-4 16,4-12-16,0-9-160,0-3-200,0-13-448,0-8-681</inkml:trace>
  <inkml:trace contextRef="#ctx0" brushRef="#br0">2409 2330 4537,'0'0'1000,"0"0"-824,0 0 80,0 0 272,262 29-160,-158-13-183,9 0-89,4-8-88,-4 5-8,-9-5 0,-5 0-377,-4 4-495,-27-4-728,-27 0-2393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1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66 2681,'0'0'2012,"0"0"-1435,0 0-486,0 0 108,0 0 100,37 2-82,248 12-28,97-56-41,-267 24-29,-156 5-1000,13 5-705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5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657 124 568,'0'0'700,"0"0"263,0 0-344,0 0-155,0 0 31,0 0 8,-24-15-149,-77-50-132,90 59-153,-1 0 0,1 0 1,-1 1-1,0 1 0,-1 0 1,1 0-1,-1 1 0,1 1 1,-1 0-1,0 1 0,0 0 1,0 1-1,0 1 0,1 0 1,-1 0-1,-12 4-69,20-5-2,-10 6 19,0 0 0,0 0 0,1 1 0,0 1 0,0 0 0,1 1 0,0 1 1,0 0-1,1 1 0,1 0 0,-1 1 0,2 0 0,0 0 0,0 2 0,1-1 0,1 1 1,0 0-1,-5 14-17,0 3 56,0 0 1,2 0-1,1 2 0,2-1 1,1 1-1,2 0 1,1 0-1,1 1 0,2-1 1,3 18-57,-3-44 3,1 0 0,0 1-1,0-1 1,1 0 0,0 0 0,0 0 0,1 1 0,0-1 0,0-1 0,1 1 0,-1 0 0,2-1-1,-1 1 1,1-1 0,0 0 0,0 0 0,0 0 0,1-1 0,0 1 0,0-1 0,0 0 0,1-1-1,0 1 1,0-1 0,0 0 0,0-1 0,1 0 0,-1 0 0,1 0 0,0 0 0,0-1-1,0-1 1,0 1 0,0-1 0,3 0-3,7 2-25,0-1 0,0-1 0,0-1 0,0 0 0,0-2 0,0 1 0,0-2-1,-1 0 1,1-2 0,-1 1 0,0-2 0,0 0 0,0-1 0,-1-1 0,0 0 0,0-1 0,-1 0 0,0-1 0,-1-1-1,0 0 1,-1-2 25,13-12-80,-1-2 0,-2-1-1,-1-1 1,-1-1-1,-1 0 1,-2-1-1,-1-2 1,-2 1-1,-1-2 1,-1 1 0,-2-2-1,-2 0 1,-1 0-1,-1 0 1,-2-1-1,-1-28 81,-3 62 403,0 2-112,0 9-196,0 342 126,-1-348-217,1 0-1,-1 0 1,1 0-1,0 0 1,0-1-1,0 1 1,0 0-1,0 0 1,1 0-1,-1 0 1,1 0-1,0-1 1,0 1-1,0 0 1,0-1-1,0 1 1,1 0 0,-1-1-1,1 0 1,0 1-1,-1-1 1,1 0-1,0 0 1,0 0-1,1 0 1,-1 0-1,0 0 1,1-1-1,-1 1 1,1-1-1,-1 0 1,1 1 0,0-1-1,-1 0 1,1-1-1,0 1 1,2 0-4,3-1 12,-1 0 0,0 0 0,1-1 0,-1 0 0,0-1 0,1 1 0,-1-1 0,0-1 0,0 1 0,-1-1 0,1 0 0,0-1 0,-1 0 0,0 0 0,0 0 0,0-1 0,0 1 0,-1-2 0,0 1 0,0 0 0,0-1 0,1-3-12,11-10-154,0-1 0,-2-1-1,0-1 1,-2 0 0,0-1 0,-2 0 0,0 0 0,-2-2 0,0 1 0,-2-1 0,4-23 154,-13 82 230,1 0 0,2 0 0,1 0 0,2 0-1,1-1 1,2 1 0,6 16-230,-10-41-89,1 0-1,0-1 0,0 0 0,0 1 0,1-1 0,0-1 0,1 1 1,0-1-1,0 0 0,1 0 0,-1-1 0,2 0 0,-1 0 0,0 0 1,1-1-1,0-1 0,0 1 0,1-1 0,-1 0 0,1-1 0,0 0 1,0-1-1,0 1 0,7-1 90,0-8-1608,-10-15-485</inkml:trace>
  <inkml:trace contextRef="#ctx0" brushRef="#br0">1307 136 4209,'0'0'541,"0"0"-297,0 0 70,0 0 89,0 0-79,0 0-122,31 40-72,97 127-20,-3-56 101,110 38-76,-235-150-178,0 1 0,0 0 0,0-1 0,0 1 1,-1 0-1,1-1 0,0 1 0,0-1 0,0 1 0,0 0 1,0-1-1,0 1 0,0-1 0,0 1 0,0 0 0,0-1 1,0 1-1,0-1 0,1 1 0,-1 0 0,0-1 0,0 1 1,0 0-1,0-1 0,1 1 0,-1 0 0,0-1 0,0 1 1,1 0-1,-1-1 0,0 1 0,1 0 0,-1 0 0,0-1 1,1 1-1,-1 0 0,0 0 0,1 0 0,-1-1 0,0 1 1,1 0-1,-1 0 0,1 0 0,-1 0 0,0 0 0,1 0 0,-1 0 1,1 0-1,-1 0 0,0 0 0,1 0 0,-1 0 0,1 0 1,-1 0-1,0 0 0,1 1 0,-1-1 0,0 0 0,1 0 1,-1 0-1,1 1 0,-1-1 0,0 0 0,0 0 0,1 1 1,-1-1 42,0-3-409,0-10-1594</inkml:trace>
  <inkml:trace contextRef="#ctx0" brushRef="#br0">1646 116 1256,'0'0'4337,"0"0"-3817,0 0-448,0 0-72,0 0 136,0 0-32,-90 220-104,67-143 64,1 0-64,-1-8 0,-4-8 8,0-4-8,0-16-48,9-8-56,4-17-224,14-16-488,0 0-816,0-12-809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4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606 159 464,'0'0'1487,"0"0"-543,0 0-620,0 0-246,0 0-50,0 0 28,0 0-36,0 0-12,0 0 0,0 0 0,0 0 21,0 0 110,0 0 141,0 0 119,0 0 14,0 0-20,-10 14 556,-24 127-879,-1 9-24,-6-2 0,-29 62-46,-187 420 715,113-293-634,143-336-259,-4 7-2115,1-25-645</inkml:trace>
  <inkml:trace contextRef="#ctx0" brushRef="#br0">547 151 488,'0'0'395,"0"0"-79,0 0 475,0 0 36,0 0-269,0 0-190,-27 9-50,-89 32-59,102-36-203,0 1 0,1 1 0,-1 0 0,2 0 0,-1 1 0,1 1 0,0 0 0,1 1 0,0 0 0,1 1 0,-1 2-56,-29 27 137,-169 123 0,202-160-831,7-3-685</inkml:trace>
  <inkml:trace contextRef="#ctx0" brushRef="#br0">520 0 1696,'0'0'2294,"0"0"-1442,0 0-669,0 0 29,0 0 208,36 40-37,120 128-118,166 172 253,-315-332-536,37 83-419,-44-64-750,0-5-1153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5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54 0 888,'0'0'742,"0"0"1066,0 0-772,0 0-410,0 0-23,0 0-142,0 0-226,0 0-123,0 0-27,0 0 10,0 0 1,0 0-28,0 0-16,0 0-6,4 0-23,19 0-14,1 1 0,-1 2-1,0 0 1,0 1 0,0 1 0,0 1-1,-1 2 1,0 0 0,3 2-9,-30 56-348,-38 7 372,27-48-23,0 1 1,2 1 0,0 0 0,2 1 0,2 0 0,0 1 0,2 0-1,-1 10-1,-1 344-37,28-85-1883,-21-295 1880,0 0 0,0 0 0,-1-1-1,1 1 1,-1-1 0,1 0 0,-1 0 0,0 0 0,0 0 0,0-1 0,0 0 0,0 0 0,0 0 0,0 0 0,0 0 0,0-1 0,-1 0 0,1 1 0,0-2 0,0 1 0,-1 0 0,1-1 0,0 0 0,0 0-1,-1-1 41,-9 2 136,-7 0 726,19-1 1701,35-5-2284,108-32-351,-81 19-212,-1 4 1,2 1-1,0 4 0,0 2 1,35 1 283,-79 7-1070,-6 0-395</inkml:trace>
  <inkml:trace contextRef="#ctx0" brushRef="#br0">854 118 1032,'0'0'847,"0"0"-317,0 0 215,0 0 138,0 0-171,0 0-253,0 19-32,-2 192 774,14 425 453,32-381-1479,31-245 59,-16-15-403,0-2 0,0-2 0,-1-3 0,0-3 0,-1-2 0,30-15 169,-85 32-29,22-22-2027,-24 10 753</inkml:trace>
  <inkml:trace contextRef="#ctx0" brushRef="#br0">1667 73 4353,'0'0'795,"0"0"-541,0 48 64,3 312 366,75 313 591,-73-488-3005,-22-322-1033,2 57 1281</inkml:trace>
  <inkml:trace contextRef="#ctx0" brushRef="#br0">1663 98 1608,'0'0'1767,"0"0"-881,0 0-326,0 0-284,38-16-149,130-38 142,-159 54-240,0 0 0,0 0-1,0 1 1,0 0 0,0 1 0,0 0-1,0 0 1,0 1 0,-1 0 0,1 0 0,-1 1-1,0 1 1,0-1 0,0 1 0,-1 0-1,0 1 1,0 0 0,0 0 0,-1 0-1,0 1 1,3 4-29,6 4 52,7 4 7,0 1-1,-2 2 0,-1 0 0,-1 1 0,0 0 1,-2 2-1,-1 0 0,-1 0 0,-1 2 0,-1 0 1,-1 0-1,-2 1 0,-1 0 0,-1 0 1,-1 1-1,-2 0 0,0 0 0,-2 1 0,-2-1 1,-1 10-59,-4-29 25,-1 1 1,0-1 0,0 0 0,-1-1 0,0 0 0,-1 0 0,0 0 0,0-1 0,-1 0 0,0 0-1,-1-1 1,1-1 0,-1 1 0,-1-2 0,1 1 0,-1-1 0,0-1 0,0 0 0,0-1-1,0 0 1,-1 0 0,0-1 0,1-1 0,-7 0-26,-6 4-133,1-1 0,-1-1 0,0-1 0,0-1 0,0-1 0,0-1 0,0-1 0,0-2 0,0 0 1,1-1-1,0-2 0,0 0 0,-19-9 133,-17-16-1629,11 6-1117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5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1 769 3809,'0'0'1928,"0"0"-1704,0 0-216,0 0 344,0 0-200,0 0-96,0 0-48,131 0 72,-72 0-32,4 0-40,-9-4 0,-9 4-8,-4 0-80,-9 0-200,-5 0-272,-14 0-488,-4 0-560,-9 0-1257</inkml:trace>
  <inkml:trace contextRef="#ctx0" brushRef="#br0">579 452 336,'0'0'523,"0"0"-320,0 0-130,0 0-49,0 0-15,0 0 39,-21 3 4807,20 113-4554,-1-49 27,0-40-251,1-1-1,2 1 1,0-1 0,1 0 0,2 1 0,1-1 0,1-1 0,2 5-77,-2-16-9,-6-9 21,1 0 1,1 0-1,-1 0 1,1 0-1,-1 0 1,1-1 0,1 1-1,-1 0 1,1-1-1,0 0 1,0 0-1,0 0 1,0 0 0,1 0-1,-1 0 1,1-1-1,0 0 1,0 0-1,1 0 1,-1 0 0,1-1-1,-1 0 1,1 1-1,0-2 1,-1 1-1,1 0 1,0-1 0,1 0-13,4-1 6,3 1-14,0-1 0,0 0 0,0-1 0,1-1 1,-1 0-1,0 0 0,0-1 0,-1-1 0,1 0 1,7-5 7,0 0-81,-2-1 0,1-1 0,-1-1 1,-1-1-1,0 0 0,-1-1 0,-1-1 0,0 0 1,-1-1-1,0-1 0,-2 0 0,0 0 0,0-2 1,-2 1-1,0-1 0,-2-1 0,0 0 1,-1 0-1,-1-1 0,-1 1 0,0-5 81,-2 6 30,0 1-1,-2-1 0,0 0 1,-2 1-1,0-1 1,0 0-1,-2 1 1,-1-1-1,0 1 0,-1 0 1,-1 0-1,0 0 1,-2 1-1,0 0 0,-1 1 1,0-1-1,-1 2 1,-1-1-1,-3-1-29,5 7 2,0 0-1,-1 1 1,1 0 0,-2 0-1,1 1 1,-1 1 0,-1 0-1,1 0 1,-1 1 0,0 0-1,-1 1 1,1 1 0,-1 0-1,0 1 1,0 0 0,0 1-1,0 0 1,0 1 0,-1 1-1,-2 0-1,3 4-49,1 1-1,-1 1 0,1 0 1,0 1-1,1 0 0,0 1 0,0 0 1,0 0-1,1 1 0,0 1 1,1 0-1,0 0 0,1 1 0,0 0 1,0 0-1,1 1 0,1 0 1,0 0-1,0 0 0,2 1 1,-1 0-1,2 0 50,-13 59-1922,27-69 35,9-3 588</inkml:trace>
  <inkml:trace contextRef="#ctx0" brushRef="#br0">1207 70 4337,'0'0'661,"0"0"-521,0 0-69,0 0 217,0 35-4,0 233 140,7 55 1381,45 286-1805,-38-515 85,3 0 0,5-1-1,24 64-84,-30-134-437,-13-69-153,-3 38 597,-1-418-2783,-3 267 1069</inkml:trace>
  <inkml:trace contextRef="#ctx0" brushRef="#br0">1348 603 184,'0'0'1532,"0"0"-497,0 0-388,0 0-191,0 0-250,14-15-170,-7 8-37,-5 3 0,0 1 1,0-1-1,1 1 0,-1 0 1,1 0-1,0 0 1,0 1-1,0-1 0,0 0 1,0 1-1,0 0 1,1 0-1,-1 0 0,1 0 1,0 1-1,-1-1 1,1 1-1,0 0 0,0 0 1,0 0-1,0 1 1,0-1-1,0 1 0,0 0 1,0 0-1,0 1 1,0-1-1,0 1 0,0 0 1,-1 0-1,1 0 1,0 0 0,9 11 3,-1 1 0,0 0 0,-1 0 0,0 1 0,-1 1 1,-1-1-1,0 2 0,-1-1 0,-1 1 0,-1 1 1,0-1-1,-1 1 0,0 0 0,-2 0 0,0 0 1,-1 1-1,0-1 0,-2 1 0,0-1 0,-1 1 1,0-1-1,-2 0 0,-4 16-3,0-12 91,-1-2 0,-1 1 1,-1-1-1,-1 0 0,0-1 0,-1 0 0,-1-1 1,-1-1-1,0 0 0,-2-1 0,1 0 1,-2-1-1,0-1 0,0-1 0,-20 11-91,36-22-41,0 0 0,1 1 1,-1-1-1,0 0 0,0 0 0,-1 0 0,1 0 0,0 0 0,0 0 0,0 0 1,-1 0-1,1-1 0,0 1 0,-1 0 0,1-1 0,-1 1 0,1-1 0,-1 1 1,1-1-1,-1 0 0,1 0 0,-1 0 0,1 0 0,-1 0 0,1 0 1,-1 0-1,1 0 0,-1 0 0,1-1 0,-1 1 0,1-1 0,-1 1 0,1-1 1,0 1-1,-1-1 0,1 0 0,0 0 0,0 0 0,-1 0 0,1 0 0,0 0 1,0 0-1,0 0 0,0 0 0,0 0 0,0-1 0,1 1 0,-1 0 0,0-1 1,0 1-1,1-1 41,-2-38-3433</inkml:trace>
  <inkml:trace contextRef="#ctx0" brushRef="#br0">1777 1 4537,'0'0'859,"0"0"-552,5 39-66,36 276 666,-29-222-628,4 0-1,4-2 1,4 0 0,25 58-279,-47-141 4,1 0-1,0 1 1,0-1 0,1 0 0,0 0 0,1-1 0,-1 0 0,1 1 0,1-1 0,0-1 0,0 1-1,0-1 1,0 0 0,1-1 0,0 1 0,0-1 0,1-1 0,-1 1 0,1-1 0,0 0-1,0-1 1,0 0 0,1-1 0,-1 1 0,2-1-4,1-2 4,-6 2-40,-1-2 0,1 1 0,0 0 0,-1-1 0,1 0 0,-1 0 0,1-1 0,0 1 0,-1-1 0,1 0 0,-1 0 0,1 0 0,-1-1 0,0 1 0,1-1 0,-1 0 0,0-1 0,0 1 0,0-1 0,-1 0 0,1 1 0,-1-2 0,2 0 36,36-134-2902,-39 65-619</inkml:trace>
  <inkml:trace contextRef="#ctx0" brushRef="#br0">1587 110 4825,'0'0'680,"0"0"-680,0 0 0,0 0 0,0 0 0,253 45-312,-140-45-768,-9 0-1369</inkml:trace>
  <inkml:trace contextRef="#ctx0" brushRef="#br0">652 1550 304,'0'0'335,"0"0"192,0 0 445,0 0-321,0 0-265,0 0 9,-49 30-21,-160 100-58,16 14 206,4 10 64,183-144-2060,25-15 1379,16 0 301,-27 21-154,33 418 1624,-39-414-1655,-2-3-17,0 1-1,1-1 1,1 1 0,1-1 0,0 0 0,1 0-1,1 0 1,0 0 0,2-1 0,0 0 0,0 0-1,2-1 1,0 0 0,0 0 0,2-1 0,5 6-4,-14-18-36,0 0 1,0 0-1,0-1 1,0 1-1,1-1 1,-1 1-1,1-1 1,-1 0-1,1 0 1,-1 0-1,1 0 1,0 0 0,-1 0-1,1-1 1,0 1-1,0-1 1,-1 0-1,1 0 1,0 0-1,0 0 1,0-1-1,-1 1 1,1-1-1,0 1 1,0-1 0,-1 0-1,1 0 1,-1 0-1,1-1 1,-1 1-1,1 0 1,-1-1-1,0 0 1,0 1-1,0-1 1,0 0-1,0 0 1,0 0-1,0-1 1,-1 1 0,1 0-1,-1-1 1,1 1-1,-1-1 1,0 1-1,0-1 1,0 1-1,0-1 1,-1 0-1,1 0 1,-1 1-1,0-1 1,0 0 0,1 0 34,1-28 87,0 1-1,-2-1 0,-1 0 0,-1 0 1,-2 0-1,-1 1 0,-2 0 0,-1 0 1,-1 0-1,-1 1 0,-3-3-85,12 29 10,1-1 0,0 1 0,0-1 0,0 0 0,0 1 1,1-1-1,-1 1 0,1-1 0,0 1 0,0 0 0,0-1 0,1 1 0,-1 0 0,1 0 0,-1-1 0,1 1 0,0 1 1,1-1-1,-1 0 0,0 0 0,1 1 0,-1-1 0,1 1 0,0 0 0,0 0 0,0 0 0,0 0 0,0 1 0,0-1 1,1 1-1,-1 0 0,0-1 0,1 2 0,-1-1 0,1 0 0,-1 1 0,1-1 0,-1 1 0,1 0 0,-1 0 0,1 1 0,3 0-10,22-8-15,78-21-1181,-106 27 1268,-1 1 144,0 0 123,0 0 211,-18 88 177,-6 9-514,5 0 0,4 1 0,5 1 0,1 87-213,9-185-37,0 0-1,0 1 1,0-1-1,0 0 1,0 0-1,0 1 0,0-1 1,1 0-1,-1 0 1,0 1-1,1-1 1,-1 0-1,1 0 0,-1 0 1,1 0-1,0 0 1,-1 0-1,1 0 1,0 0-1,0 0 0,0 0 1,0 0-1,0 0 1,0-1-1,0 1 0,0 0 1,0 0-1,0-1 1,0 1-1,0-1 1,0 1-1,1-1 0,-1 0 1,0 0-1,0 1 1,1-1-1,-1 0 1,0 0-1,0 0 0,1 0 1,-1 0-1,0 0 1,0-1-1,1 1 1,-1 0-1,0-1 0,0 1 1,0 0-1,0-1 1,1 0-1,-1 1 1,0-1-1,0 0 0,0 1 1,0-1-1,0 0 1,0 0 37,6-13-100,0 1 1,0-1 0,-2 0-1,1 0 1,-2-1-1,0 0 1,-1 0 0,0 0-1,-1 0 1,-1 0 0,0 0-1,-2 0 1,1-3 99,0 13 6,1-122 1617,29 130-1436,184 66 96,114-60-828,-327-9 507,0 0 1,0 0-1,0-1 0,0 1 0,1 0 0,-1-1 0,0 1 0,0-1 0,0 1 0,0-1 0,0 0 1,-1 1-1,1-1 0,0 0 0,0 0 0,0 0 0,0 1 0,-1-1 0,1 0 0,0 0 0,-1 0 0,1 0 1,-1 0-1,1 0 0,-1 0 0,0-1 0,1 1 0,-1 0 0,0 0 0,0 0 0,0 0 0,0 0 0,0 0 1,0-1-1,0 1 0,0 0 0,0 0 0,0 0 0,-1 0 0,1 0 0,0 0 0,-1 0 0,1-1 1,-1 1 37,0-14-724,1-16-1227</inkml:trace>
  <inkml:trace contextRef="#ctx0" brushRef="#br0">620 1477 1744,'0'0'4585,"0"0"-4209,0 0-376,0 0-88,0 0 0,0 0 16,0 0-120,99 163-424,-35-115-400,-15-11-704,-3-13-1081</inkml:trace>
  <inkml:trace contextRef="#ctx0" brushRef="#br0">1235 1713 4249,'0'0'309,"0"0"-134,0 0 76,-47 32-83,-147 103-103,185-131-83,1 1-1,-1 0 1,1 0-1,1 0 0,-1 1 1,1 0-1,0 1 1,1 0-1,-1 0 1,1 0-1,0 1 1,1 0-1,0 0 1,0 0-1,1 0 1,0 1-1,1 0 0,0 0 1,0 0-1,0 3 19,2-11-79,0 1 0,0-1 0,0 1 0,0-1 0,1 1 0,-1 0 0,1-1 0,-1 1 0,1 0 0,0-1 0,-1 1 0,1 0 0,0-1 0,0 1 0,0 0 0,0 0 0,1-1 0,-1 1 0,0 0-1,1-1 1,-1 1 0,1 0 0,-1-1 0,1 1 0,0-1 0,0 1 0,0-1 0,0 1 0,0-1 0,0 0 0,0 1 0,0-1 0,0 0 0,1 0 0,-1 0 0,1 0 0,-1 0 0,0 0 0,1 0 0,0 0 0,-1-1-1,1 1 1,-1-1 0,1 1 0,0-1 0,0 1 0,-1-1 0,2 0 79,15 0-393,-14-1 458,-1 0 1,0 1 0,1 0 0,-1-1-1,1 1 1,-1 1 0,1-1-1,-1 0 1,0 1 0,1 0-1,-1 0 1,0 0 0,1 0-1,-1 0 1,0 1 0,0-1 0,0 1-1,0 0 1,0 0 0,-1 0-1,1 0 1,0 0 0,-1 1-1,0-1 1,1 1 0,-1 0 0,1 2-66,17 35 666,-2 1 0,-1 0 0,-3 2 0,-1 0 0,5 36-666,17 53 450,-34-129-510,-1 0 0,1 1 0,-1-1 0,1 0 1,0 0-1,0 0 0,0 0 0,1 0 0,-1-1 0,1 1 0,-1 0 0,1-1 0,0 1 0,0-1 0,0 1 0,0-1 0,1 0 0,-1 0 0,1 0 0,-1 0 0,1 0 0,0-1 0,-1 1 0,1-1 0,0 0 0,0 1 0,0-2 0,0 1 0,0 0 0,0 0 0,1-1 0,-1 0 1,0 1-1,0-1 0,0-1 0,0 1 0,1 0 0,-1-1 0,0 1 0,0-1 0,0 0 0,0 0 0,0 0 0,0-1 0,0 1 0,-1-1 0,1 1 0,0-1 0,-1 0 0,1 0 0,-1 0 0,0-1 0,0 1 0,2-2 60,27-35-1815</inkml:trace>
  <inkml:trace contextRef="#ctx0" brushRef="#br0">1411 2050 568,'0'0'583,"0"0"1081,0 0-686,0 0-677,0 0-111,0 0 40,4 38 25,19 124 26,-21-148-241,1 0-1,1-1 0,0 1 0,0-1 0,2 0 0,-1 0 0,2-1 0,0 1 0,0-1 0,1-1 0,0 0 1,1 0-1,6 5-39,1 2 58,0 3-22,1-1-1,0-1 1,2 0-1,0-2 1,2 0-1,-1-1 1,2-1-1,0-1 1,1-1 0,0-1-1,1-1 1,0-1-1,1-1 1,0-1-1,0-1 1,1-2-1,17 2-35,-24-6-22,-12 0-36,0 0 1,0 0-1,0-1 1,0 1 0,0-2-1,1 1 1,-1-1-1,0 0 1,0-1-1,0 1 1,-1-1 0,1-1-1,0 1 1,-1-1-1,1 0 1,-1-1 0,0 0-1,0 0 1,0 0-1,0-1 58,64-126-2432,-57 66 670</inkml:trace>
  <inkml:trace contextRef="#ctx0" brushRef="#br0">1989 2160 1304,'0'0'1857,"0"0"-1153,0 0 128,0 0-112,-271 114-344,194-45-120,9 8-96,5-3-112,13-1-48,14-8-48,32 0-424,4-16-864,0-17-1009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59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561 147 704,'0'0'258,"0"0"816,0 0-419,0 0-419,0 0-49,0 0-39,0 10 93,0 378 1661,9-408-3018,3-86-760,-10 53 279</inkml:trace>
  <inkml:trace contextRef="#ctx0" brushRef="#br0">561 147 1072,'-18'-146'2937,"49"145"-2662,-23 5-254,0 0 0,0 0 1,-1 1-1,0 0 1,0 1-1,0-1 1,0 1-1,-1 0 0,0 1 1,0 0-1,-1 0 1,0 0-1,0 1 1,0-1-1,-1 1 1,0 0-1,-1 0 0,0 1 1,0-1-1,-1 1 1,0-1-1,0 1 1,-1 8-22,5 2 64,18 75 127,-12-87-2192,-12-6-46</inkml:trace>
  <inkml:trace contextRef="#ctx0" brushRef="#br0">1 712 40,'0'0'1586,"0"0"-193,0 0-723,0 0-403,0 5-122,5-1-128,0 0 1,1 0 0,-1 0-1,1 0 1,0-1-1,0 0 1,0 0 0,1-1-1,-1 1 1,1-2-1,-1 1 1,1-1 0,-1 1-1,1-2 1,0 1-1,0-1 1,-1 0-1,1-1 1,0 1 0,0-1-1,-1-1 1,1 1-1,4-2-17,23 1 32,20-2-111,-54 34 135,-36 220 511,37-168-416,77-65-159,-65-17 21,6 0 9,17 1 9,0-1-1,0-2 0,0-2 1,0-1-1,0-1 0,31-11-30,105-50 11,-129 46-11,2 2-1,1 2 1,0 2 0,1 2-1,1 3 1,-1 1 0,2 2-1,10 2 1,28 2 162,-86-39 792,-1 15-915,-1-1-1,-1 1 0,-1 1 0,-2-1 0,0 0 0,-2 1 1,-1 0-1,-6-11-38,11 35 2,0 0 0,0 0-1,-1 0 1,1 1 0,0-1 0,-1 1 0,0 0 0,1 0 0,-1 0-1,1 1 1,-1-1 0,0 1 0,0 0 0,1 0 0,-1 0 0,0 0-1,1 1 1,-1-1 0,0 1 0,1 0 0,-1 0 0,-1 1-2,1-1 13,-283 3 478,200-4-1216,74 16-1269,8-3 274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04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45 236 1792,'0'0'432,"0"0"-298,38-20-114,126-62-8,-153 76-30,1-1 0,0 1 0,0 1 0,0 0 0,1 1 0,0 1 0,0-1 0,0 2 0,0 0 0,0 1 0,0 0 0,1 1 0,-1 0 0,12 2 18,-22 0 31,-1 1 0,0-1 1,0 1-1,0-1 0,0 1 0,-1-1 1,1 1-1,-1 0 0,1 0 0,-1 0 0,0 0 1,0 0-1,0 0 0,-1 0 0,1 0 1,-1 0-1,0 0 0,1 1 0,-1-1 1,-1 0-1,1 0 0,0 0 0,-1 0 1,0 0-1,1 0 0,-1 0 0,-1 0 1,1 2-32,-6 8 125,-1 0 0,1 0 0,-2-1 0,0 0 0,0 0 0,-1-1 0,-1 0 0,0-1 0,0 0 0,-1-1 0,0 0 0,-5 1-125,-20 20 115,-260 195 439,404-271-832,-87 34 266,123-42-228,-142 80 149,-4-16 109,0 1 1,0-1-1,-1 0 0,0 1 0,-1-2 1,0 1-1,-1 0 0,0-1 1,0 0-1,-1-1 0,0 1 0,-1-1 1,0-1-1,0 1 0,0-2 1,-1 1-1,0-1 0,-8 4-18,-27 26 268,114-56 165,129-109-2066,-181 88-413,-18 25 1022</inkml:trace>
  <inkml:trace contextRef="#ctx0" brushRef="#br0">239 216 472,'0'0'1722,"0"0"-758,0 0-281,0 0-62,-1 19-277,-3 25-227,3 0-1,2 0 0,1 0 1,3-1-1,4 21-116,23 53 90,4-1 1,6-2-1,4-2 0,27 40-90,-71-149 110,16 28-1252,-7-48-910,-11-29 933,0-13-371</inkml:trace>
  <inkml:trace contextRef="#ctx0" brushRef="#br0">488 777 24,'0'0'992,"0"0"-168,0 0 25,0 0-209,0 0-88,0 0-368,0 0-72,-145 4-48,122 16 40,10 1 32,4-9-80,4-8-56,5-4-8,0-16-432,23-25-504,4-8-1305</inkml:trace>
  <inkml:trace contextRef="#ctx0" brushRef="#br0">759 0 96,'0'0'675,"0"0"629,0 0-182,0 0-662,0 0-335,0 0-60,2 22-15,-1-3-42,-1-10-3,1 0 0,-1 0-1,2 0 1,-1 0 0,1 0-1,0 0 1,1-1-1,0 1 1,1-1 0,-1 0-1,2 0 1,-1 0 0,1 0-1,2 2-4,49 57 145,-42-54-79,0 1 0,-2 0 0,0 0 0,0 1 0,-2 1 0,0 0 0,0 0 1,-2 1-1,0 0 0,-1 1 0,0 0 0,-2 0 0,0 0 0,-1 0 0,1 15-66,-4-26 35,-1 0 0,0 1 0,0-1 0,-1 0 0,0 1 0,0-1 0,0 0 0,-1 0 0,0 0 0,-1 0 0,1 0 0,-1 0 0,-1-1 0,1 1 0,-1-1-1,0 0 1,-1 0 0,1 0 0,-1-1 0,-2 3-35,-11 10-77,0 0 0,-1-1 0,-1 0 0,-1-2 0,0-1 0,0 0-1,-2-2 1,0 0 0,0-1 0,-1-2 0,0 0 0,0-2 0,-1-1 0,0 0 0,0-2-1,-1-1 1,-6-1 77,30-2-71,0 1-1,1-1 0,-1 0 0,0 0 1,0 0-1,1-1 0,-1 1 1,0 0-1,1-1 0,-1 1 1,0-1-1,1 1 0,-1-1 0,1 0 1,-1 1-1,1-1 0,-1 0 1,1 0-1,0 0 0,-1 0 1,1 0-1,0-1 0,0 1 0,0 0 1,0-1-1,0 1 0,0-1 1,0 1-1,0-1 0,1 1 1,-1-1-1,0 1 0,1-1 0,-1 0 72,-5-33-1560</inkml:trace>
  <inkml:trace contextRef="#ctx0" brushRef="#br0">515 700 728,'0'0'984,"0"0"-71,0 0-145,0 0-88,0 0-320,0 0-176,221 77-24,-189-53-96,-5 1-64,-4-1-8,-10 1-280,-13 11-272,0-3-496,0-9-561</inkml:trace>
  <inkml:trace contextRef="#ctx0" brushRef="#br0">235 1135 336,'0'0'527,"0"0"653,0 0-534,0 0-393,43-10-166,135-32-63,-53 29 50,-114 87 422,-82 195 1349,70-267-1849,1 0 0,0-1 0,0 1 0,0 0 0,0-1 0,0 1 0,0 0 0,1 0 0,-1-1 0,0 1 0,1-1 0,-1 1 0,1 0 0,0-1 0,-1 1 0,1-1 0,0 1 0,0-1 0,0 0 0,0 1 0,0-1 0,0 0 0,1 0 0,-1 1 0,0-1 0,1 0 0,-1 0 0,0-1 0,1 1 0,-1 0 0,1 0 0,0-1 0,-1 1 0,1-1 0,-1 1 0,1-1 0,0 0 0,-1 1 0,1-1 0,0 0 0,0 0 0,-1 0 0,1-1 0,0 1 0,-1 0 0,1-1 0,0 1 0,-1-1 0,1 1 0,-1-1 0,1 0 0,-1 0 0,1 1 0,-1-1 0,1 0 0,-1 0 0,0-1 0,0 1 0,1 0 0,-1 0 0,0-1 0,0 1 0,0 0 0,0-1 0,-1 1 0,1-1 0,0 1 0,-1-1 0,1 0 4,7-6-207,-1-1 1,0 1-1,-1-1 1,0-1-1,0 1 1,-1-1-1,0 0 0,-1 0 1,0 0-1,0-1 1,-1 0-1,-1 1 1,0-1-1,0 0 1,-1 0-1,-1-11 207,0-35-1215</inkml:trace>
  <inkml:trace contextRef="#ctx0" brushRef="#br0">587 1114 824,'0'0'844,"0"0"-221,0 0 133,-27 36 12,-85 121-159,103-142-523,0 0 0,1 0 1,1 1-1,1 0 1,0 0-1,1 1 0,1 0 1,0 0-1,2 0 1,0 0-1,0 0 0,2 1 1,0-1-1,1 0 1,1 1-87,-1 36 199,2-48-188,-1-1-1,1 0 1,0 0 0,0 0 0,1 0 0,-1-1 0,1 1 0,0-1 0,0 0 0,1 0 0,-1 0 0,1-1 0,0 0-1,0 0 1,0 0 0,0 0 0,1-1 0,-1 0 0,1 0 0,-1 0 0,1-1 0,0 1 0,-1-1 0,1-1 0,0 1 0,0-1-1,0 0 1,0-1 0,0 1 0,-1-1 0,1 0 0,0-1 0,-1 1 0,5-2-11,16 2 55,5-3-194,-1-2-1,0-1 0,0-2 0,0 0 0,-1-2 0,-1-2 0,0 0 1,-1-2-1,0-1 0,-1-1 0,-1-1 0,0-1 0,-2-1 0,0-2 1,5-7 139,33-32-1791</inkml:trace>
  <inkml:trace contextRef="#ctx0" brushRef="#br0">1170 171 3105,'0'0'1944,"0"0"-1944,0 0-288,0 0 120,0 0 168,0 0-8,0 0 8,136 228-448,-87-196-592,1-20-769</inkml:trace>
  <inkml:trace contextRef="#ctx0" brushRef="#br0">1739 228 40,'0'0'1023,"0"0"161,0 0-582,-36 34-342,-122 114-42,-35-18 65,-113 17 1229,306-147-1505,-1-1 0,0 1-1,0 0 1,0 0 0,1 0-1,-1 0 1,0 0 0,0 0-1,0 0 1,1 1 0,-1-1-1,0 0 1,0 0 0,0 0-1,1 1 1,-1-1-1,0 1 1,0-1 0,1 0-1,-1 1 1,0-1 0,1 1-1,-1 0 1,1-1 0,-1 1-1,1-1 1,-1 1 0,1 0-1,-1-1 1,1 1 0,-1 0-1,1 0 1,0-1 0,0 1-1,-1 0 1,1 0 0,0 0-1,0-1 1,0 1-1,0 0 1,0 0 0,0 0-1,0-1 1,0 1 0,0 0-1,0 0 1,0 0 0,0 0-1,1-1 1,-1 1 0,0 0-1,1 0 1,-1-1 0,1 1-1,-1 0 1,0-1 0,1 1-1,-1 0 1,1-1-1,0 1 1,-1-1 0,1 1-1,0-1 1,-1 1 0,1-1-1,0 1 1,-1-1 0,2 1-7,55 11-44,-3-8-20,0-3 1,0-1 0,0-3 0,0-3 0,0-2-1,-1-2 1,-1-2 0,32-13 63,118-68-2408,-134 55 303</inkml:trace>
  <inkml:trace contextRef="#ctx0" brushRef="#br0">1739 228 440,'-211'62'1965,"166"-24"-841,49 349 708,-2-366-1931,0 1-1,2-1 1,0 0 0,1-1-1,1 1 1,1-1 0,1 0-1,8 12 100,-16-31-67,2 0 0,-1 0 1,0 0-1,0 0 0,0-1 0,0 1 0,0 0 0,1-1 0,-1 1 0,0-1 0,0 1 0,1-1 1,-1 0-1,0 0 0,1 1 0,-1-1 0,1 0 0,-1 0 0,0 0 0,1 0 0,-1-1 0,0 1 0,1 0 1,-1 0-1,0-1 0,1 1 0,-1-1 0,0 1 0,0-1 0,1 0 0,-1 1 0,0-1 0,0 0 0,0 0 1,0 0-1,0 0 0,0 0 0,0 0 0,0 0 0,-1 0 0,1 0 0,0 0 0,-1-1 0,1 1 0,0 0 1,-1 0-1,0-1 0,1 1 0,-1 0 0,0-1 0,1 1 0,-1-1 0,0 0 67,0 0 18,17-49-404,-11 35 1101,-9 30 1783,-6 7-2335,0 0 0,-1-1 0,-2 0 0,0 0 0,-1-1 0,-1-1 0,0 0 0,-17 15-163,10-11 18,0-1 1,-1-1-1,-1-1 0,-1-1 0,-1-1 1,0-1-1,-2-2 0,1 0 1,-2-2-1,-13 4-18,39-15 2,-1 0 0,0 0 1,1 1-1,-1-1 0,1 0 0,-1 1 1,1 0-1,-1 0 0,1-1 0,0 1 1,0 0-1,0 1 0,0-1 0,0 0 1,1 1-1,-1-1 0,1 0 1,-1 1-1,1 0 0,0-1 0,0 1 1,0 0-1,1 0 0,-1 0 0,0-1 1,1 1-1,0 0 0,0 0 0,0 0 1,0 0-1,0 0 0,1 0 0,-1 0 1,1-1-1,-1 1 0,1 0 1,0 0-1,1-1 0,0 3-2,61 99 200,-49-85-199,2-1 1,0-1-1,1-1 0,0 0 1,2-1-1,0-1 1,0-1-1,1 0 1,1-2-1,0 0 0,0-1 1,1-2-1,0 0 1,1-1-1,0-1 0,0-1 1,0-2-1,1 0 1,3-1-2,-18-6-56,-1 0 0,1 0 1,-1-1-1,0 0 0,-1-1 1,1 0-1,-1 0 1,0-1-1,0 1 0,-1-2 1,0 1-1,-1-1 0,1 1 1,-1-2-1,-1 1 1,1 0-1,-2-1 0,1 0 1,-1 0-1,0 0 0,-1 0 1,0 0-1,-1-1 1,1-6 55,14-64-106,-4-1 0,-4 0 1,-3 0-1,-3 0 0,-6-29 106,3-13 171,-21-344 323,17 335 502,77 311-827,-41-116-101,168 355 88,-194-405-138,0 0-1,-1 0 0,-1 0 0,0 1 1,0-1-1,-1 1 0,-1-1 0,0 1 1,-1 0-1,-1-1 0,0 1 1,-1 0-1,0-1 0,-1 1 0,0-1 1,-1 0-1,-1 0 0,0-1 1,-1 1-1,0-1 0,-1 0 0,0 0 1,-2 0-18,-3 3-21,-1-1 1,-1 0 0,-1-1-1,0 0 1,0-1 0,-1-1-1,-1-1 1,0 0 0,0-1-1,-1-1 1,0 0 0,-1-1 0,1-2-1,-1 0 1,0 0 0,-1-2-1,-2 0 21,14-1-90,-1-1 0,1 0 0,-1-1-1,0 1 1,1-2 0,-1 1 0,0-1-1,1 0 1,-1-1 0,1 0 0,0 0-1,0-1 1,-1 0 0,2-1 0,-1 0-1,0 0 1,1 0 0,0-1 0,0 0-1,0-1 1,-2-2 90,-2-4-321,0-1-1,1 0 0,0-1 1,2 0-1,-1-1 0,2 0 1,0 0-1,1 0 0,0-1 0,1 0 1,-2-14 321,-2-62 1044,10 91-960,0-1 0,0 0 0,0 1 0,1-1 0,-1 1 0,0-1 0,1 1 0,0 0 0,-1-1 0,1 1 0,0 0 0,-1 0 0,1 0 0,0 0 0,0 1 0,0-1 0,0 0 0,0 1 0,0 0 0,0-1 0,0 1 0,0 0 0,0 0 0,0 0 0,0 0 0,0 0 0,0 0 0,0 1 0,0-1 0,0 1-1,0-1 1,0 1 0,-1 0 0,1 0 0,1 0-84,2 0 110,20 7 109,-1 1 0,0 0 0,0 2 0,-1 1 0,-1 1 0,0 0 0,-1 2 0,0 1 0,4 5-219,9 4 97,3 2-30,15 14-26,2-3 1,1-2-1,2-3 0,2-2 1,29 10-42,-85-40-90,1 0 0,-1 0 0,0 0 0,1 0 0,-1 0 0,0-1 0,1 1 0,-1-1 0,1 0 0,-1 0 0,0 0 0,1-1 0,-1 1 0,1-1 0,-1 0 0,0 0-1,1 0 1,-1 0 0,0-1 0,0 1 0,0-1 0,0 0 0,0 0 0,0 0 90,15-23-1349</inkml:trace>
  <inkml:trace contextRef="#ctx0" brushRef="#br0">2358 16 888,'0'0'1410,"0"0"-482,4 37-472,20 227 380,-15 220-6,0-414-715,2-1-1,4 0 1,2-1 0,4-1 0,27 61-115,-20-52 157,17 25 73,-44-100-215,-1-1-1,1 1 0,0-1 1,-1 1-1,1-1 1,0 0-1,0 1 0,0-1 1,-1 0-1,1 1 0,0-1 1,0 0-1,0 0 0,0 0 1,0 0-1,-1 0 1,1 0-1,0 0 0,0 0 1,0 0-1,0-1 0,0 1 1,-1 0-1,1 0 0,0-1 1,0 1-1,0 0 1,-1-1-1,1 1 0,0-1 1,-1 1-1,1-1 0,0 0 1,-1 1-1,1-1 0,-1 1 1,1-1-1,-1 0 1,1 0-1,-1 1 0,1-1 1,-1 0-1,0 0 0,1 0 1,-1 1-1,0-1 0,0 0 1,1 0-1,-1 0 1,0 0-1,0 0 0,0 1 1,0-1-1,0 0 0,-1 0 1,1 0-1,0 0 1,0 0-1,0 1 0,-1-1 1,1 0-1,0 0 0,-1 0 1,1 1-1,-1-1 0,1 0 1,-1 1-1,1-1 1,-1 0-1,0 0-14,0-421-1104,-65-58 1628,70 475-544,0 1-1,0-1 1,0 0 0,0 1 0,1 0-1,-1 0 1,1 0 0,0 1 0,1 0-1,-1 0 1,0 0 0,1 0 0,0 1-1,-1 0 1,1 0 0,0 1 0,0 0 0,0 0-1,0 0 1,1 0 0,-1 1 0,0 0-1,5 1 21,85 0-2586,-66 13 503</inkml:trace>
  <inkml:trace contextRef="#ctx0" brushRef="#br0">2467 972 680,'0'0'3929,"0"0"-3489,0 0-432,0 0 256,0 0-264,0 0 72,0 0 0,185-89-72,-95 32-120,14-12-384,-22 12-736,-24 16-1017</inkml:trace>
  <inkml:trace contextRef="#ctx0" brushRef="#br0">2548 195 984,'0'0'2782,"0"0"-1548,0 0-876,0 0-132,21 49 23,0 1-172,3 8 42,3-1 0,1-1 1,4-1-1,15 20-119,-42-69 21,101 153 407,6-6-1,7-4 1,120 114-428,-113-171-269,-124-92 199,-1 1 1,1 0 0,0-1 0,0 1 0,0-1-1,-1 0 1,1 0 0,0 0 0,0 0 0,0 0-1,0 0 1,0 0 0,-1-1 0,1 1-1,0 0 1,0-1 0,0 0 0,-1 1 0,1-1-1,0 0 1,-1 0 0,1 0 0,-1 0 0,1 0-1,-1 0 1,1-1 0,-1 1 0,0 0 0,0-1-1,1 1 1,-1-1 0,0 1 0,0-1 0,-1 0-1,1 1 1,0-1 0,0 0 0,-1 1 0,1-1-1,-1 0 1,0 0 0,1 0 0,-1 0 0,0 1-1,0-1 1,0 0 0,-1-1 69,11-51-2081</inkml:trace>
  <inkml:trace contextRef="#ctx0" brushRef="#br0">3420 594 1664,'0'0'3217,"0"0"-2265,0 0-760,0 0 248,-203 268-136,153-199-200,5-3-24,4-10-80,5-7-48,5-16-488,3-17-568,6-16-600</inkml:trace>
  <inkml:trace contextRef="#ctx0" brushRef="#br0">2792 0 5641,'0'0'944,"0"0"-936,0 0-8,0 0 56,0 0-56,122 244-96,-59-162-536,-13-17-856,-5-17-1329</inkml:trace>
  <inkml:trace contextRef="#ctx0" brushRef="#br0">3461 199 3137,'0'0'2816,"0"0"-2608,0 0-128,0 0-80,0 0 88,0 0-80,248 0-8,-189 0-200,-9 0-480,-28 37-536,-17 16-448,-5 4-609</inkml:trace>
  <inkml:trace contextRef="#ctx0" brushRef="#br0">3339 805 1360,'0'0'2937,"0"0"-2417,0 0-512,0 0 336,0 0-168,0 0-64,280-179-112,-203 135-112,-9 11-296,-14 13-432,-18 4-64,-9-1-153,-13 5-39,-10 0 56</inkml:trace>
  <inkml:trace contextRef="#ctx0" brushRef="#br0">3728 208 280,'0'0'3129,"0"0"-1865,0 0-496,0 0-552,0 0-64,0 0 160,-100 272-104,96-170 48,-1 3-64,5-7-112,0-8-72,0-9-8,0-12-272,0-16-248,0-17-344,0-15-752,0-17-569</inkml:trace>
  <inkml:trace contextRef="#ctx0" brushRef="#br0">3547 663 384,'0'0'2561,"0"0"-1537,0 0-776,0 0 272,0 0-120,0 0-168,0 0-96,167 126-72,-131-101-56,-4-5-8,-1-4-104,-4-8-280,1-8-424,-1-4-328,-5-32 103,-4-9-1007</inkml:trace>
  <inkml:trace contextRef="#ctx0" brushRef="#br0">4003 171 592,'0'0'2361,"0"0"-1217,0 0-820,0 0-241,0 0 93,0 0 56,6 35-7,39 236 86,-45-266-369,0-1-1,0 1 1,1 0 0,0-1 0,0 1-1,0-1 1,0 0 0,1 1 0,0-1-1,0 0 1,0 0 0,0 0 0,1 0 0,0 0-1,-1-1 1,1 1 0,0-1 0,3 2 58,-1-11-182,68-275-3,-69 273 217,0 0 1,1 0-1,-1 1 0,2-1 1,-1 1-1,1 0 1,1 1-1,-1-1 0,1 1 1,0 1-1,0-1 1,1 1-1,-1 1 0,1-1 1,0 1-1,1 1 1,-1-1-1,1 1 0,-1 1 1,1-1-1,0 2 1,0-1-1,0 1 1,0 1-1,0-1 0,0 1 1,6 2-33,1-3 32,0 2 1,0 0 0,0 0-1,0 2 1,0 0-1,-1 1 1,0 0 0,1 1-1,-1 1 1,-1 0 0,1 1-1,-1 1 1,-1 0 0,1 1-1,11 10-32,34 38-3355,-58-56 2367,-16 0 1416,0 0 1,0 1 0,0 1-1,1 0 1,-1 1 0,1 0-1,0 1 1,0 1 0,0 0-1,1 1 1,0 1 0,0 0-1,-1 2-428,-22 19 286,2 2-1,0 1 1,2 1-1,2 2 1,-25 37-286,42-55-17,0 0 0,0 0 0,2 1 0,0 1 0,2 0 0,0 0 0,0 1 0,2 0 0,1 0 0,0 1 0,0 7 17,6-26-80,-1 0 0,1 0 0,0 0 0,0 0 0,0 0 1,0 0-1,0 0 0,0 0 0,0 0 0,1-1 0,-1 1 0,1 0 0,-1 0 0,1 0 0,0 0 1,0-1-1,0 1 0,0 0 0,0-1 0,0 1 0,0-1 0,0 1 0,1-1 0,-1 0 0,0 1 0,1-1 1,-1 0-1,1 0 0,0 0 0,-1 0 0,1 0 0,0 0 0,0-1 0,-1 1 0,1 0 0,0-1 1,0 0-1,0 1 0,0-1 0,0 0 0,0 0 0,0 0 0,0 0 0,-1 0 0,1 0 0,0-1 0,0 1 1,1-1 79,38 2-2312</inkml:trace>
  <inkml:trace contextRef="#ctx0" brushRef="#br0">4437 740 432,'0'0'1672,"0"0"-807,0 0-49,0 0-64,0 0-264,230 228-96,-126-187-104,18-17 24,5-12-96,8-8-88,-8-4-128,-10 0-88,14-16-288,-36-4-592,-27 4-1064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50 2737,'0'0'418,"0"0"-123,0 0 261,0 0 334,0 0-98,0 0-212,0 0-104,0 0-64,0 0-76,0 0-76,0 0-56,0 0-37,0 0-42,0 0-54,0 0-55,0 0-81,8 0-357,84-22-2662,-39-5 240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 0 4081,'0'0'856,"0"0"-576,0 0-152,0 0 16,0 0-88,0 0-56,0 0-48,-5 0-16,19 0 16,17 0-152,5 8-464,23 9-216,-9-5-400,-9 0-497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2921,'0'0'568,"0"0"-360,0 0-152,0 0 0,0 0-56,0 0-608,0 0-1737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0 3105,'0'0'0,"0"0"-112,0 0-1321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1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539 17 1408,'0'0'2111,"0"0"-1154,0 0-351,0 0 132,0 0-131,0 0-178,-15-3-115,-70-10 170,62 51-495,7 17 103,2 1 0,2 0 0,3 1-1,3 0 1,2 0 0,2 1 0,3-1 0,4 13-92,-2-40 12,3 1 0,0-2 0,2 1 0,1-1 0,1 0 0,1-1 0,2 0 0,1-1 0,15 23-12,67 167-12,-94-212 17,0 1 1,0 0-1,-1-1 0,0 1 1,0 0-1,-1-1 1,1 1-1,-1 0 0,-1 0 1,1 0-1,-1-1 1,0 1-1,0 0 0,0-1 1,-1 1-1,0-1 1,0 1-1,-1-1 1,-1 3-6,-6-1-70,0-1 0,-1 0 0,0-1 0,0 0 0,0 0 0,-1-1 0,1-1 0,-1 0 0,0-1 0,0 0 0,0-1 0,0 0 0,0-1 0,0 0 0,-1-1 0,1 0 0,0-1 0,1 0 0,-1-1 0,0-1 0,1 1 0,-1-2 0,-9-5 70,-19-39-1484,11-11-790</inkml:trace>
  <inkml:trace contextRef="#ctx0" brushRef="#br0">1 412 3625,'0'0'973,"0"0"-599,0 0-156,0 0 151,0 0-67,0 0-132,24 0 95,442 40 622,-183-40-1454,-247-16-1452,-23 0 79</inkml:trace>
  <inkml:trace contextRef="#ctx0" brushRef="#br0">914 188 3201,'0'0'1817,"0"0"-1003,0 0-385,0 0 131,0 0-82,0 0-81,-5 41 105,-21 255 299,25 171-46,1-464-834,0 1 0,0 0 1,1-1-1,-1 1 0,1-1 0,0 1 1,0-1-1,0 1 0,0-1 0,1 0 0,-1 1 1,1-1-1,0 0 0,0 0 0,0 0 0,0-1 1,1 1-1,-1 0 0,1-1 0,-1 1 0,1-1 1,0 0-1,0 0 0,0 0 0,0 0 0,0-1 1,1 1-1,-1-1 0,1 0 0,-1 0 0,0 0 1,1 0-1,0-1 0,-1 1 0,1-1 0,-1 0 1,1 0-1,0 0 0,-1-1 0,1 1 0,-1-1 1,1 0-1,-1 0 0,1 0 0,-1 0 0,0 0 1,3-2 78,38-11-2026</inkml:trace>
  <inkml:trace contextRef="#ctx0" brushRef="#br0">1216 623 4961,'0'0'1020,"0"0"-664,0 0-141,0 0 196,0 0-50,-8 38-214,-25 121-112,30-155-34,1 0 1,0 1 0,0 0 0,0-1-1,1 1 1,-1 0 0,1 0 0,0 0-1,0 0 1,1 0 0,0 0-1,0 0 1,0 0 0,0 0 0,1 0-1,0 0 1,0 0 0,0 0 0,0 0-1,1 0 1,0-1 0,0 1 0,0-1-1,1 1 1,-1-1 0,1 0 0,0 0-1,0 0 1,1 0 0,-1 0-1,1-1 1,0 0 0,3 3-2,-4-5 1,0 0 1,0 0-1,0 0 0,0 0 0,0-1 1,0 1-1,0-1 0,1 0 0,-1 0 1,0 0-1,0 0 0,0-1 1,0 1-1,0-1 0,0 0 0,0 0 1,0 0-1,0 0 0,-1 0 1,1-1-1,0 1 0,0-1 0,-1 0 1,1 0-1,-1 0 0,0 0 1,0 0-1,0 0 0,0-1 0,0 1 1,0-1-1,0 1 0,-1-1 1,1 0-1,-1 1 0,0-1 0,0 0 1,0 0-1,0 0-1,31-122-369,-30 117 395,1 1 0,-2-1 0,1 0-1,-1 0 1,0 1 0,-1-1 0,0 0-1,0 0 1,-1 0 0,0 0 0,0 1-1,0-1 1,-1 0 0,-1 1 0,1-1-1,-1 1 1,0 0 0,-1 0 0,0 0 0,0 0-1,0 1 1,-1 0 0,0 0 0,0 0-1,-1 0 1,0 1 0,1 0 0,-2 0-26,-42-12 100,49 17-763,3 0-569,18 0-503,9 0-92</inkml:trace>
  <inkml:trace contextRef="#ctx0" brushRef="#br0">1216 623 1872</inkml:trace>
  <inkml:trace contextRef="#ctx0" brushRef="#br0">1216 623 1872,'264'-76'1309,"-211"75"-417,-52 386 3162,-2-379-4048,1 0-1,0 0 0,0 1 1,1-1-1,0 0 1,0 0-1,1 0 1,-1 0-1,1 0 0,0 0 1,1-1-1,0 1 1,0 0-1,0-1 1,0 0-1,1 0 0,0 0 1,0 0-1,0-1 1,1 0-1,-1 1 1,1-1-1,0-1 0,0 1 1,0-1-1,1 0 1,-1 0-1,1-1 1,0 1-1,0-1 0,0-1 1,0 1-1,0-1 1,0 0-1,0 0 1,0-1-1,1 0 0,-1 0 1,0 0-1,0-1 1,6-1-6,-3-5-12,0-1 0,0-1 0,-1 0 0,-1 0 0,1 0 0,-2-1 0,1 0 0,-1 0 0,-1-1 0,0 0 1,0 0-1,-1 0 0,0 0 0,-1-1 0,-1 1 0,0-1 0,0 0 0,-1 0 0,0-3 12,4-112 995,-5 126-939,0 1-72,3 0-2,0 1 0,0 0-1,0-1 1,0 1 0,0 0 0,0 0-1,0 1 1,0-1 0,0 1 0,-1-1-1,1 1 1,-1 0 0,1 0 0,-1 0 0,0 0-1,0 0 1,1 1 0,-2-1 0,1 1-1,0-1 1,0 1 0,-1 0 0,1 1 18,13 15-49,6 6 49,1 0 0,1-1 0,2-1 0,0-1 0,1-2 0,1 0 0,1-2 0,1-1 0,0-2 0,2 0 0,-1-2 0,5 0 0,-32-12 36,0 1 0,1-1 1,-1 0-1,1 0 0,-1 0 0,1 0 1,0-1-1,-1 0 0,1 0 0,0 0 1,-1 0-1,1 0 0,0 0 0,-1-1 1,1 0-1,-1 0 0,1 0 0,-1 0 1,1-1-1,-1 1 0,0-1 0,0 0 1,1 0-1,-1 0 0,-1 0 0,1 0 1,0-1-37,15-40 222,-1-1 0,-3-1 0,-2 0 0,-1-1 0,-3 0 0,-2-1 0,-1 0 0,-3 0 0,-2 1 0,-2-1 0,-4-21-222,-29-8 512,-15 52-3394,-5 24 199,28 0 50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0 2961,'0'0'624,"0"0"-368,0 0-152,0 0-104,0 0-360,0 0-913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0 605 2457,'0'0'505,"0"0"-260,0 0 69,0 0 169,0 0-158,0 0-141,6 42 1483,51 371-1447,-57-321 38,0-67 159,0-68-214,5 10-271,0 0 0,2 1 1,2 0-1,1 0 0,1 1 1,2 0-1,1 1 0,1 1 1,1 0-1,2 1 1,1 0-1,1 2 0,1 0 1,4 0 67,101-80 110,-125 106-113,0 0 0,0 0-1,0 0 1,0 0 0,0 0-1,-1 0 1,1 0 0,0 0-1,0 1 1,0-1-1,0 0 1,0 1 0,-1-1-1,1 1 1,0-1 0,0 1-1,-1-1 1,1 1 0,0-1-1,-1 1 1,1 0 0,-1-1-1,1 1 1,0 0-1,-1 0 1,0-1 0,1 1-1,-1 0 1,1 0 0,-1 0-1,0 0 1,0-1 0,1 1-1,-1 0 1,0 0 0,0 0-1,0 0 1,0 0-1,0 0 1,0 0 0,0 0-1,0-1 1,-1 1 0,1 0-1,0 0 4,0 1-1,1 303 115,-1-190-41,0-114-29,0-1-11,0 0 53,0 0 6,13-20 42,177-216-348,-158 316 116,-32-75 96,1 0 0,0-1 0,0 1 0,1-1 0,-1 1 0,1-1 0,0 1 0,0-1 0,1 0 0,-1 0 0,1 0 0,0 0 0,0-1 0,0 1 0,1-1 0,-1 1 0,1-1 0,0 0 0,-1-1 0,1 1 0,1-1 0,-1 1 0,0-1 0,1-1 0,-1 1 0,1-1 0,-1 1 0,1-1 0,0 0-1,-1-1 1,1 1 0,0-1 0,0 0 0,-1 0 0,1-1 0,0 1 0,-1-1 0,1 0 0,0 0 0,-1-1 0,1 1 0,-1-1 0,1 0 0,2-2 2,234-258-296,-240 261 294,1 1 1,0 0-1,-1-1 1,1 1-1,-1 0 1,1 0-1,0 1 1,-1-1-1,1 0 1,0 0-1,-1 1 1,1-1-1,-1 1 1,1-1-1,-1 1 1,1 0-1,-1-1 1,0 1-1,1 0 1,-1 0-1,0 0 1,1 0-1,-1 0 1,0 1-1,0-1 1,0 0-1,0 0 1,0 1-1,0-1 1,-1 1-1,1-1 1,0 1-1,-1-1 1,1 1-1,-1-1 1,1 1-1,-1-1 1,0 1-1,0 0 1,0-1-1,0 1 1,0 0-1,0-1 1,0 2 1,1 1 14,72 194 225,-61-201-1612,-11-22 0</inkml:trace>
  <inkml:trace contextRef="#ctx0" brushRef="#br0">1103 182 4609,'0'0'620,"0"0"-504,0 0-852,0 0-428,10 7 405,8 4 729,0 2 1,-1 1-1,-1 0 0,0 1 1,-1 0-1,0 1 0,-1 1 1,-1 1-1,-1 0 0,0 0 1,-1 1-1,-2 1 0,0 0 1,0 0-1,-2 0 0,-1 1 1,2 9 29,1 440 2623,-9-469-2254,0-1 146,24-42 773,-19 25-1320,2 0-1,-1 0 0,2 1 0,0 0 0,1 1 0,1 0 0,1 0 1,0 1-1,0 0 0,1 1 0,1 0 0,0 1 0,1 1 0,8-6 33,-20 17-11,0-1-1,0 1 0,0-1 0,0 1 0,0 0 0,0 0 0,0 0 0,0 0 1,0 0-1,-1 0 0,1 1 0,0-1 0,0 1 0,0-1 0,0 1 1,0 0-1,-1 0 0,1-1 0,0 1 0,0 1 0,-1-1 0,1 0 1,-1 0-1,1 0 0,-1 1 0,0-1 0,1 1 0,-1-1 0,0 1 0,0 0 1,0-1-1,0 1 0,0 0 0,-1 0 0,1-1 0,0 1 0,-1 0 1,0 0-1,1 2 12,22 80 158,-22-69-247,-2-13 23,1 0 0,0 0-1,-1 0 1,1 0 0,0 0-1,0 0 1,0 0 0,0 0 0,1 0-1,-1-1 1,0 1 0,1 0 0,0 0-1,-1 0 1,1 0 0,0 0-1,0-1 1,0 1 0,0 0 0,0-1-1,0 1 1,1-1 0,-1 1 0,0-1-1,1 1 1,-1-1 0,1 0-1,-1 0 1,1 0 0,0 0 0,0 0-1,-1 0 1,1 0 0,0-1 0,0 1-1,0 0 1,0-1 0,0 0-1,1 1 67,11-1-2571</inkml:trace>
  <inkml:trace contextRef="#ctx0" brushRef="#br0">2734 593 1712,'0'0'1283,"0"0"-485,0 0-82,0 0-92,0 0-136,0 0-69,-14-13-108,-122-88 632,-25 84-901,150 20-50,0 0 0,1 1 0,-1 0 0,1 1 0,0 0 0,0 1 0,1 0 0,-1 0 0,1 1 0,1 0 0,-1 0 0,1 1 0,0 0 0,1 1 0,0 0 0,1 0 0,-1 0 0,2 1 0,-1 0 0,2 0 0,-1 1 0,1-1 0,1 1 0,0 0 0,0 0 0,1 0 0,0 0 0,1 0 0,1 0 0,0 1 0,0 2 8,0-4-3,-2-2 3,0 1 0,0 0-1,1-1 1,1 1 0,0 0 0,0 0-1,0 0 1,1-1 0,0 1 0,1 0-1,0-1 1,1 1 0,-1-1 0,1 0-1,1 0 1,0 0 0,0 0 0,1 0 0,-1-1-1,2 0 1,-1 0 0,1 0 0,0-1-1,0 0 1,1 0 0,4 3 0,-4-7-6,-1 0 0,0-1 0,0 1 0,1-2 1,-1 1-1,0-1 0,1 1 0,-1-2 0,0 1 0,1-1 0,-1 0 1,0 0-1,1-1 0,-1 0 0,0 0 0,0 0 0,0-1 0,-1 0 1,1 0-1,-1 0 0,1-1 0,-1 0 0,2-2 6,34-28-74,-2-2 0,-2-2 0,-1-1 0,-2-2 0,-1-1-1,-3-2 1,15-28 74,-16-4 705,-38 360-866,10-282 156,1 0 0,-1 1-1,1-1 1,0 0-1,0 0 1,-1 0-1,1 0 1,1-1-1,-1 1 1,0 0-1,0-1 1,0 0 0,1 1-1,-1-1 1,1 0-1,-1 0 1,1 0-1,0-1 1,-1 1-1,1-1 1,-1 1-1,1-1 1,0 0 0,0 0-1,-1 0 1,1 0-1,0 0 1,-1-1-1,1 0 1,0 1-1,-1-1 1,1 0-1,-1 0 6,15 0-17,-3-3 15,0-1-1,-1-1 0,0 0 1,-1-1-1,1 0 1,-1-1-1,-1-1 0,1 1 1,-1-2-1,-1 0 1,0 0-1,0-1 0,-1 0 1,-1 0-1,0-1 1,0 0-1,-1-1 0,-1 0 1,0 0-1,3-9 3,76-187-157,-85 209 150,0 1 0,0-1 0,0 1-1,0-1 1,0 1 0,0-1 0,0 0 0,1 1 0,-1-1 0,0 1 0,0-1 0,0 1 0,1-1 0,-1 0 0,0 1 0,0-1-1,1 1 1,-1-1 0,0 0 0,1 1 0,-1-1 0,1 0 0,-1 0 0,0 1 0,1-1 0,-1 0 0,1 0 0,-1 1 0,1-1 0,-1 0-1,0 0 1,1 0 0,-1 0 0,1 0 0,-1 0 0,1 0 0,-1 0 0,1 0 0,-1 0 0,1 0 0,-1 0 0,1 0 0,-1 0 0,1 0-1,-1-1 1,0 1 0,1 0 0,-1 0 0,1 0 0,-1-1 0,1 1 0,-1 0 0,0-1 0,1 1 0,-1 0 0,0-1 0,1 1-1,-1 0 1,0-1 0,0 1 0,1-1 0,-1 1 0,0 0 0,0-1 0,0 1 0,0-1 0,1 1 0,-1-1 0,0 1 0,0-1 7,12 48 20,-9-34-33,10 45 100,-9-35-70,0 0 0,2 0 0,1-1 0,0 0-1,2 0 1,1 0 0,0-1 0,2-1 0,0 0 0,2 2-17,-8-18 8,0-1 0,0 0-1,0 0 1,0 0 0,0-1 0,0 0 0,1 0 0,-1-1 0,1 0 0,-1 0 0,1 0 0,0-1 0,-1 0 0,1 0-1,0 0 1,-1-1 0,1 0 0,-1-1 0,1 1 0,-1-1 0,0 0 0,1-1 0,-1 0 0,0 0 0,-1 0 0,1 0-1,0-1 1,-1 0 0,0 0 0,0-1 0,0 0 0,3-4-8,65-67-352,-3-2-1,-4-4 1,-4-2-1,49-89 353,-90 142 222,-1 0-1,-2-2 1,-1 0-1,-2-1 0,-1-1 1,-1-4-222,-12 209 428,0 171-284,-1-328-141,1 1 1,1-1-1,0 1 1,1-1-1,0 0 0,1 1 1,0-2-1,1 1 1,1 0-1,0-1 0,0 0 1,1-1-1,1 1 1,0-1-1,1-1 0,0 1 1,0-2-1,1 1 1,0-1-1,1-1 1,0 0-1,0 0 0,1-1 1,0 0-1,12 4-3,-21-10-71,0 0 1,0-1-1,0 1 0,0 0 0,0-1 0,0 0 0,0 1 1,0-1-1,0-1 0,0 1 0,0 0 0,0-1 0,0 1 1,0-1-1,0 0 0,0 0 0,0 0 0,0-1 1,-1 1-1,1 0 0,0-1 0,-1 0 0,1 0 0,-1 0 1,0 0-1,0 0 0,0 0 0,0 0 0,0-1 0,0 1 1,0-1-1,-1 0 0,1 1 0,-1-1 0,0 0 0,0 0 1,1-2 70,4-27-2332</inkml:trace>
  <inkml:trace contextRef="#ctx0" brushRef="#br0">3846 178 5449,'0'0'0,"0"0"-392,0 0-48,0 0 368,0 0 72,0 0 8,0 0-8,289 81-568,-240-65-496,-12 1-537</inkml:trace>
  <inkml:trace contextRef="#ctx0" brushRef="#br0">1708 686 3225,'0'0'727,"0"0"-239,0 0-62,0 0 84,0 0-178,0 0-243,0 0-81,0 0 172,0 0 107,0 0-4,0 0-74,0 0-76,15 1-29,215 23 83,-12 4-2783,-179-16 493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2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21 1096,'0'0'566,"0"0"-356,0 0-131,0 0 201,0 0 176,19-20 2083,105 47-4944,-78-9 1008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2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5 4505,'0'0'824,"0"0"-712,0 0-112,0 0 88,0 0 8,0 0-96,0 0-504,59 0-96,-14 0 296,9 0-176,50 0-352,-18 0-209,-9-4-207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3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167 0 4113,'0'0'591,"0"0"-413,0 0 90,-9 45 181,-50 281 253,-35 277 805,93-601-1498,1-1 0,-1 0-1,1 0 1,-1 1-1,1-1 1,-1 0-1,1 0 1,0 1 0,0-1-1,0 0 1,0 1-1,0-1 1,0 1 0,0-1-1,0 0 1,1 0-1,-1 1 1,0-1 0,1 0-1,-1 1 1,1-1-1,0 0 1,-1 0-1,1 0 1,0 0 0,0 1-1,-1-1 1,1 0-1,0-1 1,0 1 0,0 0-1,0 0 1,0 0-1,1 0 1,-1-1 0,0 1-1,0-1 1,0 1-1,1-1 1,-1 1 0,0-1-1,1 1 1,-1-1-1,0 0 1,1 0-1,-1 0 1,0 0 0,1 0-1,-1 0 1,0 0-1,1 0 1,-1-1 0,0 1-1,1 0 1,-1-1-1,1 0-8,8 1 17,481-1 575,-230-59-4221,-210 44 1249</inkml:trace>
  <inkml:trace contextRef="#ctx0" brushRef="#br0">948 537 4793,'0'0'744,"0"0"-489,0 0-239,1 34 124,7 212 269,-7-212-248,-2 51-6,4 0 0,4 0 0,3-1-1,4 0 1,4-1 0,3 0 0,7 6-155,61 88-1305,-84-212 29,-5-25 29,0-18-943</inkml:trace>
  <inkml:trace contextRef="#ctx0" brushRef="#br0">1003 330 4017,'0'0'833,"0"0"-198,0 0-111,0 0-94,0 0-134,21-15-202,-7 5-90,-7 4-5,0 0 0,1 1 0,-1 0 0,1 0 0,1 1 0,-1-1-1,0 2 1,1-1 0,0 1 0,0 1 0,0 0 0,0 0 0,1 0 0,-1 1 0,0 1-1,1 0 1,-1 0 0,0 1 0,6 1 1,16 5-3,-1 2 1,0 2-1,-1 0 0,0 2 0,-1 1 1,0 2-1,-1 0 0,-1 2 0,-1 1 1,0 1-1,-2 1 0,0 1 0,-1 0 1,-2 2-1,2 4 3,-17-19 14,1 1 0,-2 0 0,1 0 0,-1 0 0,-1 0-1,0 1 1,0 0 0,-1-1 0,-1 1 0,0 0 0,0 0 0,-1 0 0,-1 9-14,-2-12 52,-1 0 1,0 0-1,-1-1 0,0 1 0,0-1 0,-1 0 0,0-1 1,0 1-1,0-1 0,-1 0 0,0-1 0,0 1 0,0-1 1,-1-1-1,1 0 0,-1 0 0,-1 0 0,1-1 1,0 0-1,-1-1 0,1 1 0,-1-2 0,0 1 0,-4-1-52,10 0 7,-43 9-157,0-2 1,0-2-1,-1-2 0,1-2 0,-35-3 150,42 1-427,-56 0-1407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2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0 781 1296,'0'0'816,"0"0"-696,0 0-56,0 0 425,0 0 15,0 0-304,0 0-192,91 0-8,-42 0-528,1 0-705</inkml:trace>
  <inkml:trace contextRef="#ctx0" brushRef="#br0">1026 712 5577,'0'0'0,"0"0"-568,0 0-32,0 0-104,0 0-1489</inkml:trace>
  <inkml:trace contextRef="#ctx0" brushRef="#br0">940 1184 2513,'0'0'765,"0"0"-258,0 0-70,0 0-146,0 0 102,0 0 654,14-40 748,-10-176-1077,-5 204-755,-1 0 1,-1 0-1,0 1 1,-1 0-1,0-1 1,0 1-1,-1 0 1,-1 1-1,0 0 1,0-1-1,-1 2 1,0-1-1,-1 1 1,0 0-1,0 1 1,-9-7 36,16 15-18,-1-1 1,0 1-1,1-1 1,-1 1-1,0 0 1,0-1 0,1 1-1,-1 0 1,0 0-1,0 1 1,0-1-1,1 0 1,-1 0-1,0 1 1,1-1-1,-1 1 1,0 0 0,1-1-1,-1 1 1,0 0-1,1 0 1,-1 0-1,1 0 1,0 0-1,-1 0 1,1 0-1,0 1 1,0-1 0,-1 0-1,1 1 1,0-1-1,1 1 1,-1 0-1,0-1 1,0 1-1,1-1 1,-1 1-1,0 0 1,1 1 17,0-3 1,-17 27-19,2 0 1,1 1-1,1 1 1,1 0-1,2 0 1,1 1-1,1 1 1,2 0 0,0 0-1,3 0 1,0 0-1,3 30 18,2-57-7,1 0 0,1 1 0,-1-1 0,0-1 0,1 1 0,0 0-1,0-1 1,0 0 0,0 0 0,0 0 0,1 0 0,-1-1 0,1 0 0,0 0 0,0 0-1,-1 0 1,1-1 0,0 1 0,1-2 0,-1 1 0,0 0 0,0-1 0,0 0 0,0 0 0,1 0-1,-1-1 1,0 0 0,0 0 0,0 0 0,0-1 0,3-1 7,3 2 0,11-4 4,0-1-1,0-2 1,0 0-1,-1-2 0,0 0 1,-1-1-1,0-1 1,-1-1-1,-1 0 1,0-2-1,0 0 1,-2-1-1,0-1 1,-1 0-1,0-1-3,23-33 12,-1-2-1,-3-1 0,-3-2 1,-2-1-1,-2-1 0,-3-1 1,-3-1-1,-2-1 1,-3-1-1,-3-1 0,-3 0 1,-2 0-1,-3-4-11,-11 182 452,-37 134-442,18-123 8,6 2 1,5 0 0,5 38-19,9-64-10,37-97-4,-27-5 13,0 0 0,0 0 0,1-1 0,-1 0 0,0-1 1,0 0-1,0-1 0,0 0 0,0 0 0,-1-1 0,1 0 0,-1-1 1,0 0-1,-1-1 0,1 0 0,-1 0 0,0 0 0,0-1 0,-1 0 1,0-1-1,0 0 0,-1 0 1,28-40-30,-2-2 1,-2-1-1,-2-1 0,-3-2 1,-2 0-1,-2-2 1,3-19 29,14-32 180,-35 193-165,0 175-14,-3-256 4,1-1-1,0 1 1,0-1 0,0 0-1,0 1 1,1-1 0,0 0-1,0 1 1,0-1-1,0 0 1,1-1 0,-1 1-1,1 0 1,0-1 0,0 1-1,1-1 1,-1 0-1,1 0 1,-1 0 0,1-1-1,0 1 1,0-1-1,0 0 1,0 0 0,1-1-1,-1 1 1,0-1 0,1 0-1,-1 0 1,1 0-1,0 0 1,-1-1 0,1 0-1,-1 0 1,1 0 0,-1-1-1,1 1 1,0-1-1,-1 0 1,0 0 0,4-2-5,5-9 15,1-1 0,-2 0 1,0-1-1,0 0 0,-2-1 1,1 0-1,-2-1 0,0 0 1,-1 0-1,-1-1 1,0 0-1,1-8-15,3 0 10,2-9 73,-12 33-99,-1 1-48,0 0-24,22 37-68,-20-33 162,0-1-1,0 1 1,0 0 0,1-1-1,0 1 1,-1-1 0,1 0-1,1 0 1,-1 0 0,0 0-1,1 0 1,-1-1 0,1 0-1,0 1 1,0-1-1,0-1 1,0 1 0,0-1-1,0 1 1,0-1 0,0 0-1,1-1 1,-1 1 0,0-1-1,1 0 1,-1 0 0,0 0-1,1 0 1,-1-1 0,0 0-1,1 0 1,-1 0 0,4-2-6,7-2 10,0-1 0,-1 0 0,0-1 0,0 0 0,0-2 0,-1 1 0,0-2 0,-1 0 1,0 0-1,0-1 0,-1 0 0,-1-1 0,0 0 0,4-7-10,-3 3 20,-1 0-1,0 0 1,-1-1 0,-1 0-1,0-1 1,-1 0 0,-1 0-1,-1 0 1,-1-1 0,0 0-1,-2 0 1,0 0-1,-1 0 1,0 0 0,-3-12-20,-47 44 58,36 6-71,1 1 0,1 1 0,0 0 0,2 0 0,1 1 0,0 1 0,2-1 0,0 1 0,2 0 0,1 0-1,0 1 1,2-1 0,0 0 0,2 1 0,1-1 0,1 4 13,1-19-4,0 1 0,1-1 0,0 0 0,1 0 1,0-1-1,0 0 0,0 0 0,1 0 0,0-1 0,0 1 0,1-2 0,-1 1 0,1-1 0,1-1 0,-1 1 1,1-1-1,-1-1 0,1 1 0,0-2 0,0 1 0,1-1 0,-1 0 0,0-1 0,1 0 0,-1-1 0,1 0 1,-1 0-1,1-1 0,3-1 4,-2 2-12,2 1-22,1-1 1,-1 0-1,0-1 0,0 0 0,0-1 1,0 0-1,0-2 0,0 1 0,-1-1 1,1-1-1,7-4 34,-3-2-28,1-1 1,-1 0-1,-1-1 0,-1-1 1,0-1-1,0 0 1,-2-1-1,0 0 0,-1-1 1,0-1-1,-1 0 0,-1 0 1,-1-1-1,-1 0 0,-1-1 1,0 0-1,-1 0 1,-1-5 27,31-123-352,-6-1 1,2-81 351,-30 170 784,-2 60-585,0 0-95,0 8-92,-32 318-32,30-240 175,0-49-87,1 1 1,1-1-1,3 0 0,1 0 1,1 0-1,7 19-68,-1-19 31,3 0 0,0 0 0,3-2 0,0 0 0,3-1 0,1 0 0,1-2 0,1-1 0,2-1-1,20 18-30,44 53-2628,-73-76 197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3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10 0 3329,'0'0'1952,"0"0"-1224,0 0-568,0 0-104,0 0 176,0 0-48,0 0-168,-9 0-16,9 0-56,0 0-24,0 0-256,9 9-88,63-5-16,-8 0-840,3-4-649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3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82 4793,'0'0'592,"0"0"-336,0 0-64,0 0 56,0 0-248,0 0-120,0 0-488,131-61-560,-59 40-496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3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61 3201,'0'0'1072,"0"0"-784,0 0 232,0 0 152,0 0-408,0 0-264,0 0-488,112-32-584,-53 3-1201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3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3633,'0'0'800,"0"0"-560,0 0 304,0 0 56,0 0-384,0 0-216,0 0-944,95 28-944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1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1 160,'0'0'511,"0"0"-306,0 0-121,0 0 4,0 0 175,0 0 397,3 11 4704,12 43-5456,-2-25 117,-2 2 1,0-1-1,-3 2 1,0-1-1,-2 1 1,-2 0-1,-1 0 1,-1 1-1,-1-1 0,-2 0 1,-3 11-26,-57 111 72,60-152-68,1-2-9,0 0-22,0 0-72,0-38-303,-1-27 118,-2 45 195,0 0 0,2 0 0,0 0 1,1 0-1,1 0 0,1 0 1,0 0-1,2 0 0,0 0 1,2 0-1,0 1 0,1 0 1,1 1-1,0-1 0,2 2 0,0-1 1,1 1-1,0 1 0,2 0 1,1-1 88,102 2 173,-83 16-60,-32-1-58,21 8 203,-17 5-198,0 0 0,-1 1 0,-1-1 1,-1 1-1,0 0 0,0-1 0,-1 1 1,-1 0-1,-1 0 0,0 0 0,-1 3-60,1 33 74,0 4-17,-1-1 0,-3 0 0,-2 0 0,-14 52-57,18-83 32,2-8 0,0-27 476,51-161-476,-19 95-39,45-123-81,-15 193-191,-58 9 287,1 0-1,0 0 1,0 0-1,0 1 1,0-1-1,0 1 1,0 0-1,0 0 0,0 1 1,-1-1-1,1 1 1,0 0-1,-1 0 1,0 0-1,1 0 0,-1 0 1,0 1-1,0-1 1,0 1-1,-1 0 1,1 0-1,0 0 0,-1 1 1,0-1-1,0 0 1,0 1-1,0 0 1,-1-1-1,1 1 1,-1 0-1,0 0 0,0-1 1,0 3-8,5 21 69,-1 1 0,-1 0 0,-1 0 0,-1 0 0,-2 1 0,-1-1 0,-1 3-69,0 41 101,15 43-268,38-108-3192,-25-10 574</inkml:trace>
  <inkml:trace contextRef="#ctx0" brushRef="#br0">1220 98 1304,'0'0'2119,"0"0"-1265,0 0-583,0 0 65,0 0 273,0 0-27,-1-8-190,1 6-378,0 0-1,0 0 1,0 1 0,-1-1 0,1 0 0,-1 0-1,0 0 1,1 1 0,-1-1 0,0 0 0,0 1-1,0-1 1,0 0 0,0 1 0,0-1 0,-1 1-1,1 0 1,0-1 0,-1 1 0,1 0 0,-1 0 0,0 0-1,1 0 1,-1 0 0,0 0 0,1 1 0,-1-1-1,0 1 1,0-1 0,0 1 0,0-1 0,1 1-1,-1 0 1,0 0 0,0 0 0,0 0 0,0 0 0,0 0-1,0 1 1,1-1 0,-1 1 0,0-1 0,0 1-1,0 0 1,1-1 0,-1 1 0,0 0 0,1 0-1,-1 0 1,1 1 0,-1-1 0,1 0 0,0 0-1,-1 1 1,1-1 0,0 1 0,0-1 0,0 1 0,-1 1-14,-20 15 37,0 2 0,1 0 0,1 2 1,1 0-1,1 1 0,1 1 0,1 0 1,1 1-1,1 1 0,2 0 0,0 1 1,2 1-1,1-1 0,-5 28-37,9 80 149,6-133-169,1 0 0,-1 0-1,1 1 1,-1-1 0,1 0-1,0 0 1,-1-1 0,1 1-1,0 0 1,0-1 0,1 1-1,-1-1 1,0 1 0,0-1 0,1 0-1,-1 0 1,1 0 0,-1 0-1,1-1 1,-1 1 0,1-1-1,-1 1 1,1-1 0,0 0-1,-1 0 1,1 0 0,-1 0-1,1-1 1,0 1 0,-1-1-1,1 1 1,-1-1 0,1 0-1,-1 0 1,0 0 0,1 0-1,-1-1 1,0 1 0,0 0-1,0-1 1,0 0 0,0 0-1,0 1 1,0-1 0,0 0 0,0-2 20,138-310-1247,-139 314 1256,-1 0 0,0 1 1,0-1-1,0 1 0,1-1 1,-1 0-1,0 1 0,0-1 1,1 0-1,-1 1 0,0-1 1,1 0-1,-1 1 1,0-1-1,1 0 0,-1 0 1,0 0-1,1 1 0,-1-1 1,1 0-1,-1 0 0,0 0 1,1 0-1,-1 0 0,1 0 1,-1 0-1,1 1 1,-1-1-1,0 0 0,1-1 1,-1 1-1,1 0 0,-1 0 1,1 0-1,-1 0 0,0 0 1,1 0-1,-1 0 0,1-1 1,-1 1-1,0 0 1,1 0-1,-1-1 0,0 1 1,1 0-1,-1 0 0,0-1 1,1 1-1,-1 0 0,0-1 1,0 1-1,1-1 0,-1 1 1,0 0-1,0-1 1,0 1-1,1-1 0,-1 1 1,0 0-1,0-1 0,0 1 1,0-1-1,0 1 0,0-1 1,0 1-1,0-1-9,18 42 320,-14-33-187,28 61 74,3-1-1,4-2 0,2-2 0,10 8-206,-51-73-50,-1 1 1,1-1-1,0 0 1,0 0 0,-1 0-1,1 0 1,0 0-1,0 1 1,0-1-1,0 0 1,0 0 0,0 0-1,0 0 1,1 0-1,-1 0 1,0 1-1,0-1 1,1 0 0,-1 0-1,0 0 1,1 1-1,-1-1 1,1 0-1,-1 0 1,1 1 0,0-1-1,-1 1 1,1-1-1,-1 0 1,1 1 0,0-1-1,0 1 1,-1-1-1,1 1 1,0 0-1,0-1 1,0 1 0,-1 0-1,1-1 1,0 1-1,0 0 1,0 0-1,0 0 1,0 0 0,-1 0-1,1 0 1,0 0-1,0 0 1,0 0-1,0 0 1,0 1 0,-1-1-1,1 0 1,0 0-1,0 1 1,0-1 0,-1 1-1,1-1 1,0 1-1,0-1 1,-1 1-1,1-1 1,0 1 0,-1 0-1,1-1 1,-1 1-1,1 0 50,0-33-2570</inkml:trace>
  <inkml:trace contextRef="#ctx0" brushRef="#br0">1410 33 1424,'0'0'1825,"0"0"-1125,0 0-487,0 0 238,0 0 421,0 0-188,35 37-269,118 119-4,210 232 636,-341-367-1000,-17-18-4423,-5-6 1919</inkml:trace>
  <inkml:trace contextRef="#ctx0" brushRef="#br0">1894 212 3625,'0'0'941,"0"0"-479,0 0 74,0 0 148,0 0-137,-35 36-200,-110 119-98,4 51 126,83-103-605,57-105-2808,1-16 1462,0 17 1401,0-27-2572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4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570 505 1328,'0'0'1050,"0"0"-503,0 0-453,-8 10 8,-111 163 2416,-244 556-1922,359-721-647,-8 14-107,1 1-1,0 1 1,2 0 0,1 0-1,1 1 1,1 0-1,1 0 1,2 0-1,0 8 159,3-32-1119,2-5-161,9-16 177</inkml:trace>
  <inkml:trace contextRef="#ctx0" brushRef="#br0">353 936 2657,'0'0'662,"0"0"-379,0 0-143,0 0 124,0 0-38,5 5-325,48 237 326,-46-203-148,55 170 324,-62-208-380,1 1-1,0-1 0,0 1 0,0-1 0,0 0 1,0 1-1,0-1 0,0 0 0,0 0 0,1 0 1,-1 0-1,0 0 0,1 0 0,-1 0 1,1 0-1,-1-1 0,1 1 0,-1-1 0,1 1 1,0-1-1,-1 1 0,1-1 0,0 0 0,-1 0 1,1 0-1,0 0 0,-1 0 0,1 0 1,0 0-1,-1-1 0,1 1 0,-1 0 0,1-1 1,0 1-1,-1-1 0,1 0 0,-1 0 0,1 1 1,-1-1-1,0 0 0,1 0 0,-1 0 0,0-1-22,62-58 474,-53 49-496,87-97-64,-4-4 0,-6-5-1,-4-3 1,54-108 86,-130 209-1489,-26 46-593,17-24 2088,-28 41-1569</inkml:trace>
  <inkml:trace contextRef="#ctx0" brushRef="#br0">1062 1473 1744,'0'0'689,"0"0"-395,0 0-102,0 0 90,0 0-81,0 0-74,8 18 30,26 57 59,-32-73-193,-1 1 1,1-1-1,0 1 0,1-1 0,-1 0 1,0 0-1,1 0 0,-1 0 0,1 0 1,-1-1-1,1 1 0,0-1 0,0 0 0,0 0 1,0 0-1,0 0 0,0 0 0,0 0 1,0-1-1,0 0 0,0 1 0,0-1 1,0 0-1,1-1 0,-1 1 0,0-1 1,0 1-1,1-1-23,11 0 156,-8 3-123,0-1 0,0 0 1,1 0-1,-1 0 0,1-1 0,-1 0 1,0-1-1,1 1 0,-1-1 0,0-1 1,1 1-1,-1-1 0,0-1 0,0 1 0,-1-1 1,1-1-1,0 1 0,-1-1 0,0 0 1,0 0-1,0-1 0,0 0 0,-1 0 1,0 0-1,0-1 0,0 1 0,-1-1 0,0 0 1,0-1-1,0 1 0,-1-1 0,0 1 1,0-1-1,-1 0 0,1 0 0,-1-1-33,-1 3 2,-1 0 1,1 0-1,-1 0 0,0 0 0,0 0 1,0 0-1,-1 0 0,0 0 0,0 0 0,0 0 1,-1 0-1,1 0 0,-1 1 0,0-1 0,0 0 1,-1 1-1,0 0 0,1 0 0,-1 0 0,-1 0 1,1 0-1,0 0 0,-1 1 0,0 0 0,0-1 1,0 1-1,0 1 0,-1-1 0,1 1 1,-1 0-1,1 0 0,-2-1-2,-124-38-708,128 41-354,2 0-936</inkml:trace>
  <inkml:trace contextRef="#ctx0" brushRef="#br0">1722 1282 1456,'0'0'848,"0"0"70,0 0 69,0 0-332,0 0-177,0 0-104,-11-1-90,-131-6 188,139 9-476,0 0 0,0 0-1,0 0 1,1 0 0,-1 1 0,1-1-1,-1 1 1,1 0 0,0-1 0,0 1-1,1 0 1,-1 0 0,0 0 0,1 0-1,0 1 1,0-1 0,0 0-1,0 0 1,0 1 0,1-1 0,-1 1-1,1-1 1,0 1 0,0-1 0,0 4 4,0 0 3,-4 19-20,1 0 0,1 1 0,1-1 0,2 0 0,0 1-1,2-1 1,4 14 17,-5-34 5,0 0-1,1-1 0,0 1 0,0-1 1,1 1-1,-1-1 0,1 0 0,0 0 0,0-1 1,1 1-1,-1-1 0,1 0 0,0 0 1,0 0-1,1-1 0,-1 0 0,1 0 1,0 0-1,-1-1 0,1 0 0,0 0 0,0 0 1,1-1-1,-1 0 0,0 0 0,0 0 1,1-1-1,-1 0 0,0 0 0,1-1 1,-1 0-1,0 0 0,0 0 0,0-1 1,0 0-1,0 0 0,0 0 0,0-1 0,-1 0 1,3-2-5,13-17 13,-2-1 1,-1-2-1,-1 1 1,-1-2 0,-1 0-1,-2-1 1,0 0-1,-2-1 1,-1-1-1,-1 0 1,4-26-14,124-426-119,-125 442 107,-11 39-61,-1 0-42,0 7 69,-4 39 69,-1 0 0,-3 0 0,-2-1 0,-1 0 0,-8 13-23,-18 82 150,14 88-106,24-225-43,0-1 0,0 1-1,1-1 1,0 1 0,-1-1-1,1 0 1,0 1 0,0-1 0,0 0-1,0-1 1,1 1 0,-1 0 0,0-1-1,1 1 1,-1-1 0,1 1-1,0-1 1,-1 0 0,1 0 0,0-1-1,0 1 1,0 0 0,-1-1 0,1 0-1,0 0 1,0 0 0,0 0-1,0 0 1,0 0 0,0-1 0,-1 1-1,1-1 1,0 0 0,0 0 0,0 0-1,15 0 45,-2 2-25,-1-1 0,1-1 0,-1-1 0,0 0 0,1-1 1,-1 0-1,0-2 0,0 1 0,-1-2 0,13-6-20,-9 6-3,0-1 0,0 0-1,-1-1 1,0-1 0,-1 0-1,0-2 1,-1 0 0,1 0-1,-2-2 1,0 1 0,-1-2-1,0 0 1,-1-1 0,0 0 0,-2 0-1,1-1 1,-2-1 0,0 0-1,-1 0 1,-1-1 0,-1 0-1,0 0 1,1-11 3,-7-81 29,-1 108-13,0-1 0,0 0 0,0 1 0,-1-1 0,0 1 0,1-1 0,-1 1 0,0-1 0,0 1 0,0 0 0,0 0 0,0 0 0,-1 0 0,1 1 0,-1-1-1,1 1 1,-1-1 0,1 1 0,-1 0 0,0 0 0,0 0 0,0 0 0,1 1 0,-1-1 0,0 1 0,0-1 0,0 1 0,0 0 0,0 0 0,0 1 0,0-1-1,0 0 1,0 1 0,0 0 0,1 0 0,-1 0 0,0 0 0,0 0 0,1 0 0,-1 1 0,-1 1-16,-4 8-14,0 2 0,1-1 0,0 1 0,1 1 1,0-1-1,1 1 0,1 0 0,0 0 0,1 0 0,0 1 0,1-1 0,1 1 1,0-1-1,1 1 0,2 9 14,-2-14-3,-1-1-1,0-1 1,0 0 0,1 1-1,0-1 1,1 0 0,0 0-1,0 1 1,1-1 0,0 0 0,0 0-1,1 0 1,0 0 0,1-1-1,-1 1 1,2-1 0,-1 0-1,1 0 1,0 0 0,0-1 0,3 3 3,7 2-98,1 0 1,0-1 0,1-1 0,-1-1 0,2 0 0,-1-1 0,1-1 0,0 0-1,1-2 1,-1 0 0,1-1 0,0-1 0,-1-1 0,1 0 0,0-2 0,0 0 0,3-1 97,38 2-1630</inkml:trace>
  <inkml:trace contextRef="#ctx0" brushRef="#br0">3091 338 4353,'0'0'-40,"0"0"213,0 0-7,0 0-96,7 0-16,386-16 1055,-239 0-1405,-174 0-1016,17 17 1325,-1 0 0,1 0 1,0 0-1,-1 1 0,1-1 1,0 1-1,0 0 0,0 0 0,0 0 1,0 0-1,0 0 0,1 1 1,-1-1-1,1 1 0,0 0 0,0 0 1,0 0-1,0 0 0,0 0 0,0 0 1,1 0-1,0 1 0,-1-1 1,1 0-1,0 1 0,1-1 0,-1 1 1,1-1-1,-1 1 0,1 0 1,0-1-1,1 1 0,-1-1 0,0 1 1,1-1-1,0 1 0,0 0-13,-5 29 108,-26 327 536,-8-365 1040,-67-118-1142,104 118-530,-1 1-1,1 0 1,0-1 0,1 1 0,-1-1 0,1 1 0,0-1 0,0 1 0,0-1 0,1 1 0,-1-1 0,1 1 0,0-1 0,0 1-1,1 0 1,0-1 0,-1 1 0,1 0 0,0 0 0,1 0 0,-1 0 0,1 1 0,0-1 0,0 1 0,0 0 0,0-1-1,1 1 1,-1 1 0,1-1 0,-1 0 0,1 1 0,1-1-12,533-428-2336,-536 429 2454,-2 2 42,0 0 10,0 6-68,-3 18-94,-1-1 0,-1 0 1,-1-1-1,-1 1 0,-1-1 0,-1 0 0,-1-1 0,-2 2-8,-6 17 34,-162 328 79,175-442-2956,3-1 2080,0 49 763,0 0-1,2-1 1,1 1-1,1 0 1,1-1 0,1 1-1,2 1 1,0-1-1,10-22 1,-11 45 69,-1 0 0,1 0-1,0 0 1,0 1 0,1-1-1,-1 1 1,0 0 0,1 1-1,-1-1 1,1 1 0,0 0-1,-1 1 1,1-1 0,0 1 0,-1 1-1,1-1 1,0 1 0,-1-1-1,1 2 1,0-1 0,-1 0-1,1 1 1,-1 0 0,5 3-69,5 5 55,-1 0 0,0 0 0,0 1 0,-1 1 1,-1 1-1,0-1 0,0 2 0,-2 0 0,1 0 1,-2 1-1,0 0 0,-1 1 0,0-1 0,-2 2 1,1-1-1,-2 1 0,2 8-55,47 99 303,0-55-297,-23-56-2682,-31-13 841</inkml:trace>
  <inkml:trace contextRef="#ctx0" brushRef="#br0">3697 468 1168,'0'0'3049,"0"0"-3049,0 0-336,0 0 176,0 0 112,0 0 48,0 0 0,95 78-24,-55-62-288,-8-8-937</inkml:trace>
  <inkml:trace contextRef="#ctx0" brushRef="#br0">3109 1269 3977,'0'0'603,"0"0"-489,0 0-71,0 0 12,40-13-11,129-45-24,-128 44-13,0 2 1,0 2-1,2 1 1,-1 3 0,1 1-1,0 2 1,-1 2-1,10 2-7,-45-1 8,-2 1 10,0-1 0,0 1 0,0-1 0,0 1 0,0 1 0,0-1 0,0 1 0,0 0 0,-1 0 0,1 0 0,-1 1 0,0-1 0,0 1 0,1 0 0,-2 0 0,1 1 0,0-1 0,-1 1 0,1 0 0,-1 0 0,0 0 0,-1 0 0,1 0 0,-1 1 0,0-1 0,0 1 0,0 0 0,0 0 0,-1 0-18,21 147 791,-23-149-797,0 0 0,1 0 0,-1 1 0,-1-1 0,1 0 0,0 0 0,-1 0-1,0 0 1,0-1 0,0 1 0,0 0 0,0-1 0,0 1 0,-1-1 0,1 0 0,-1 0-1,1 0 1,-1 0 0,0 0 0,0 0 0,0-1 0,0 1 0,0-1 0,0 0 0,0 0-1,-1 0 1,1-1 0,0 1 0,-1-1 0,1 0 0,0 1 0,-1-1 0,1-1 0,0 1-1,-1-1 1,-1 0 6,3-1-73,-1 0-1,1 0 0,0 0 1,1 0-1,-1 0 0,0-1 1,1 1-1,-1 0 0,1-1 1,0 0-1,0 1 0,0-1 1,0 0-1,0 0 0,0 1 1,1-1-1,-1 0 0,1 0 1,0 0-1,0 0 0,0 0 1,0 1-1,1-1 0,-1 0 1,1-2 73,-1-5-196,-1-139-637,1 82 3393,-24 69-1570,-108 148-916,117-110-2121,15-38 244</inkml:trace>
  <inkml:trace contextRef="#ctx0" brushRef="#br0">4713 1 5145,'0'0'-188,"-37"34"163,-235 211 118,111-100-36,162-145-74,-1 0 0,1 0-1,0 0 1,0 0 0,0 0 0,-1 0-1,1 0 1,0 1 0,0-1-1,0 0 1,-1 1 0,1-1-1,0 0 1,-1 1 0,1-1-1,0 1 1,-1-1 0,1 1-1,0-1 1,-1 1 0,1-1 0,-1 1-1,1 0 1,-1-1 0,1 1-1,-1 0 1,1-1 0,-1 1-1,0 0 1,0 0 0,1-1-1,-1 1 1,0 0 0,0 0-1,0 0 1,0-1 0,0 1 0,0 0-1,0 0 1,0 0 0,0 0-1,0-1 1,0 1 0,0 0-1,-1 0 1,1-1 0,0 1-1,-1 0 1,1 0 0,0-1-1,-1 1 1,1 0 0,-1-1 0,1 1 17,326-25 492,-28 8-896,-297 16 385,0 0 1,0 1-1,0-1 1,0 1-1,0 0 1,0-1-1,-1 1 1,1 0-1,0 0 1,0-1-1,-1 1 1,1 0-1,0 0 1,-1 0 0,1 0-1,-1 0 1,1 0-1,-1 0 1,1 0-1,-1 0 1,0 0-1,1 0 1,-1 0-1,0 0 1,0 1-1,0-1 1,0 0-1,0 0 1,0 0 0,0 0-1,0 0 1,-1 0-1,1 0 1,0 0-1,-1 0 1,1 0-1,-1 0 1,1 0-1,-1 0 1,1 0-1,-1 0 1,0 0-1,1 0 1,-1 0 0,0-1-1,0 1 1,1 0-1,-1 0 1,0-1-1,0 1 1,0-1-1,0 1 1,0-1-1,0 1 1,0-1-1,0 1 1,0-1-1,0 0 1,-1 0 18,-211 78 1524,206-73-1493,0 0-1,0 0 1,1 1-1,-1 0 1,1 1-1,1 0 1,-1-1-1,1 2 1,1-1-1,-1 1 1,1-1-1,1 1 1,-1 0-1,1 0 1,1 1-1,-1-1 1,1 1-1,0 2-30,-5 13 125,-40 124 219,6 2 1,7 2-1,3 22-344,26-86 20,21-114-89,211-320-642,-226 344 721,0 0 0,0 0 0,0 0-1,0 0 1,0 0 0,0 0 0,1 0 0,-1 0 0,1 1-1,-1-1 1,1 0 0,0 1 0,0 0 0,0-1 0,0 1-1,0 0 1,0 0 0,0 0 0,0 0 0,0 0-1,0 0 1,1 1 0,-1-1 0,0 1 0,0-1 0,1 1-1,-1 0 1,0 0 0,1 0 0,-1 0 0,0 1-1,1-1 1,1 1-10,4 14 63,0 0 0,0 0 0,-2 1 0,0 0 0,-1 0-1,0 0 1,-1 1 0,-1 0 0,-1 0 0,0 0 0,-2 0 0,0 9-63,9 66 89,-9-92-91,-1 0-1,1 0 1,0 0-1,0 0 1,-1 0-1,1 0 0,0 0 1,-1 0-1,1 0 1,0 0 2,-10-25 11,4 15-13,1-1 0,0 0 0,1 0-1,0 0 1,0-1 0,1 0 0,1 1 0,0-1 0,1 0 0,0 0 0,1 0 0,0 0 0,0 0 0,2 0 0,-1 0 0,2 0 0,-1 1-1,2-1 1,0 1 0,3-7 2,128-215-1200,-98 178 935,-21 31 147,51-73-582,-5-2 1,-4-3-1,36-92 700,-93 194 85,-1 1 0,0-1 0,1 0 0,-1 0 0,1 0 0,-1 1 0,1-1 0,-1 0 0,1 0 0,-1 0 0,1 0 0,-1 0-1,1 0 1,-1 0 0,1 0 0,-1 0 0,1 0 0,-1 0 0,1-1 0,-1 1 0,1 0 0,-1 0-85,0 23-143,1 64 230,1-34 119,-2 0 0,-2 0 0,-2-1 0,-3 1 1,-5 14-207,-1-24 70,3 1 0,1 0 0,3 0 0,1 1 0,2 18-70,4-43 1,1-1 0,1 1-1,1-1 1,1 0 0,1 0-1,0-1 1,1 0 0,1 0-1,1 0 1,0-1 0,2-1-1,4 7 0,6 12 7,-7-7 0,2-1 0,0-1 0,2 0 1,1-1-1,1-1 0,1-1 0,1-1 0,23 17-7,-38-34 18,1-1 1,-1-1-1,1 0 0,-1 0 0,1 0 0,0-1 0,0 0 1,1-1-1,-1 1 0,0-2 0,0 1 0,1-1 0,-1 0 0,0-1 1,1 0-1,-1 0 0,0-1 0,0 0 0,0-1 0,0 1 0,-1-1 1,1-1-1,-1 0 0,1 0 0,-1 0 0,-1-1 0,1 0 0,-1 0 1,1-1-1,-1 0 0,-1 0 0,1 0 0,3-6-18,1-2 24,-1 1-1,0-2 1,-1 1-1,-1-1 1,0-1-1,-1 1 0,-1-1 1,0 0-1,-1 0 1,-1-1-1,-1 1 1,0-1-1,-1 1 1,0-1-1,-3-12-23,2 22 43,-1 0 0,0 1 0,0-1 0,-1 1 0,0-1 0,0 1-1,-1 0 1,1 0 0,-1 0 0,-1 0 0,1 0 0,-1 1 0,0-1 0,0 1 0,0 0-1,-1 0 1,0 1 0,0-1 0,0 1 0,-1 0 0,1 1 0,-1-1 0,0 1 0,-6-2-43,-161-48 178,-103 41-382,268 13 65,1 1 0,0 0 0,-1 0-1,1 1 1,0-1 0,0 2-1,0-1 1,1 1 0,-1 0-1,1 0 1,0 1 0,0 0-1,0 0 1,1 0 0,0 1-1,0 0 1,0 0 0,1 0 0,-3 4 139,-14 15-1285,-20 18-2972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cm"/>
          <inkml:channelProperty channel="Y" name="resolution" value="1000" units="cm"/>
          <inkml:channelProperty channel="F" name="resolution" value="2.84167" units="1/cm"/>
        </inkml:channelProperties>
      </inkml:inkSource>
      <inkml:timestamp xml:id="ts0" timeString="2022-09-21T00:35:14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0 4553,'0'0'926,"0"0"-618,0 0-263,0 0 7,0 0 52,0 0 9,0 0-53,0 0-44,0 0-6,0 17-272,0 3-733,0 0-1134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cm"/>
          <inkml:channelProperty channel="Y" name="resolution" value="1000" units="cm"/>
          <inkml:channelProperty channel="F" name="resolution" value="2.84167" units="1/cm"/>
        </inkml:channelProperties>
      </inkml:inkSource>
      <inkml:timestamp xml:id="ts0" timeString="2022-09-21T02:17:39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0 4177,'0'0'1744,"0"0"-1096,0 0-432,0 0-88,0 0 49,0 0 39,5 4 16,-5-4-48,0 5-88,0-5-96,0 4-368,0 0-457,0 28-455,0 1-520,0-1-777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cm"/>
          <inkml:channelProperty channel="Y" name="resolution" value="1000" units="cm"/>
          <inkml:channelProperty channel="F" name="resolution" value="2.84167" units="1/cm"/>
        </inkml:channelProperties>
      </inkml:inkSource>
      <inkml:timestamp xml:id="ts0" timeString="2022-09-21T02:20:2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7 0 264,'0'0'572,"0"0"-109,0 0 528,0 0-103,0 0-245,0 0-38,-7 15 2909,7-6-6710,11-5 997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cm"/>
          <inkml:channelProperty channel="Y" name="resolution" value="1000" units="cm"/>
          <inkml:channelProperty channel="F" name="resolution" value="2.84167" units="1/cm"/>
        </inkml:channelProperties>
      </inkml:inkSource>
      <inkml:timestamp xml:id="ts0" timeString="2022-09-21T02:20:2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1 408,'0'0'259,"0"0"180,0 0 737,0 0-117,0 0-375,0 0-224,0 0-9,0 0 46,0 0-63,0 0-90,0 0-80,0 0-52,0 0-67,0 0-86,0 3 3,0-2-3284,0-1 531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cm"/>
          <inkml:channelProperty channel="Y" name="resolution" value="1000" units="cm"/>
          <inkml:channelProperty channel="F" name="resolution" value="2.84167" units="1/cm"/>
        </inkml:channelProperties>
      </inkml:inkSource>
      <inkml:timestamp xml:id="ts0" timeString="2022-09-21T02:22:4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127 9 7762,'0'0'0,"0"0"-2137,0 0-1912,0 0 4049,0 0 1513,0 0-297,-126 36-1216,126-36-336,0-16-912,0-12-1177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cm"/>
          <inkml:channelProperty channel="Y" name="resolution" value="1000" units="cm"/>
          <inkml:channelProperty channel="F" name="resolution" value="2.84167" units="1/cm"/>
        </inkml:channelProperties>
      </inkml:inkSource>
      <inkml:timestamp xml:id="ts0" timeString="2022-09-21T02:50:04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0 7186,'0'0'0,"0"0"-209,0 0-1871,0 0-32,0 0 1239,0 0 233,59 49 40,-32-37-72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cm"/>
          <inkml:channelProperty channel="Y" name="resolution" value="1000" units="cm"/>
          <inkml:channelProperty channel="F" name="resolution" value="2.84167" units="1/cm"/>
        </inkml:channelProperties>
      </inkml:inkSource>
      <inkml:timestamp xml:id="ts0" timeString="2022-09-21T06:34:34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0 1272,'0'0'2281,"0"0"-1352,0 0-730,0 0-110,0 0 125,0 5 154,9 33-219,-8-48-2929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13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1 680,'0'0'2633,"0"0"-1537,0 0-760,0 0 24,0 0 552,0 0 0,0 0-183,0 0-233,0 0-80,0 0-64,0 0-168,0 0-128,0 0-56,0 0-8,0 0-336,0 0-848,0 0-817,0 0-3160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1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66 2681,'0'0'2012,"0"0"-1435,0 0-486,0 0 108,0 0 100,37 2-82,248 12-28,97-56-41,-267 24-29,-156 5-1000,13 5-705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2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9 1 1008,'0'0'731,"0"0"40,0 0-274,0 0-181,0 0 44,0 0 2,0 0-125,0 0-71,0 0 59,0 0 74,0 0 7,0 0 71,0 0 105,0 0 46,0 0-46,0 0-113,0 0-94,0 0-92,0 0-45,0 22 58,-9 1057 2682,31-589-2455,-12 127-317,0-620-1647,47-117-3069,-38 68 214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1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539 17 1408,'0'0'2111,"0"0"-1154,0 0-351,0 0 132,0 0-131,0 0-178,-15-3-115,-70-10 170,62 51-495,7 17 103,2 1 0,2 0 0,3 1-1,3 0 1,2 0 0,2 1 0,3-1 0,4 13-92,-2-40 12,3 1 0,0-2 0,2 1 0,1-1 0,1 0 0,1-1 0,2 0 0,1-1 0,15 23-12,67 167-12,-94-212 17,0 1 1,0 0-1,-1-1 0,0 1 1,0 0-1,-1-1 1,1 1-1,-1 0 0,-1 0 1,1 0-1,-1-1 1,0 1-1,0 0 0,0-1 1,-1 1-1,0-1 1,0 1-1,-1-1 1,-1 3-6,-6-1-70,0-1 0,-1 0 0,0-1 0,0 0 0,0 0 0,-1-1 0,1-1 0,-1 0 0,0-1 0,0 0 0,0-1 0,0 0 0,0-1 0,0 0 0,-1-1 0,1 0 0,0-1 0,1 0 0,-1-1 0,0-1 0,1 1 0,-1-2 0,-9-5 70,-19-39-1484,11-11-790</inkml:trace>
  <inkml:trace contextRef="#ctx0" brushRef="#br0">1 412 3625,'0'0'973,"0"0"-599,0 0-156,0 0 151,0 0-67,0 0-132,24 0 95,442 40 622,-183-40-1454,-247-16-1452,-23 0 79</inkml:trace>
  <inkml:trace contextRef="#ctx0" brushRef="#br0">914 188 3201,'0'0'1817,"0"0"-1003,0 0-385,0 0 131,0 0-82,0 0-81,-5 41 105,-21 255 299,25 171-46,1-464-834,0 1 0,0 0 1,1-1-1,-1 1 0,1-1 0,0 1 1,0-1-1,0 1 0,0-1 0,1 0 0,-1 1 1,1-1-1,0 0 0,0 0 0,0 0 0,0-1 1,1 1-1,-1 0 0,1-1 0,-1 1 0,1-1 1,0 0-1,0 0 0,0 0 0,0 0 0,0-1 1,1 1-1,-1-1 0,1 0 0,-1 0 0,0 0 1,1 0-1,0-1 0,-1 1 0,1-1 0,-1 0 1,1 0-1,0 0 0,-1-1 0,1 1 0,-1-1 1,1 0-1,-1 0 0,1 0 0,-1 0 0,0 0 1,3-2 78,38-11-2026</inkml:trace>
  <inkml:trace contextRef="#ctx0" brushRef="#br0">1216 623 4961,'0'0'1020,"0"0"-664,0 0-141,0 0 196,0 0-50,-8 38-214,-25 121-112,30-155-34,1 0 1,0 1 0,0 0 0,0-1-1,1 1 1,-1 0 0,1 0 0,0 0-1,0 0 1,1 0 0,0 0-1,0 0 1,0 0 0,0 0 0,1 0-1,0 0 1,0 0 0,0 0 0,0 0-1,1 0 1,0-1 0,0 1 0,0-1-1,1 1 1,-1-1 0,1 0 0,0 0-1,0 0 1,1 0 0,-1 0-1,1-1 1,0 0 0,3 3-2,-4-5 1,0 0 1,0 0-1,0 0 0,0 0 0,0-1 1,0 1-1,0-1 0,1 0 0,-1 0 1,0 0-1,0 0 0,0-1 1,0 1-1,0-1 0,0 0 0,0 0 1,0 0-1,0 0 0,-1 0 1,1-1-1,0 1 0,0-1 0,-1 0 1,1 0-1,-1 0 0,0 0 1,0 0-1,0 0 0,0-1 0,0 1 1,0-1-1,0 1 0,-1-1 1,1 0-1,-1 1 0,0-1 0,0 0 1,0 0-1,0 0-1,31-122-369,-30 117 395,1 1 0,-2-1 0,1 0-1,-1 0 1,0 1 0,-1-1 0,0 0-1,0 0 1,-1 0 0,0 0 0,0 1-1,0-1 1,-1 0 0,-1 1 0,1-1-1,-1 1 1,0 0 0,-1 0 0,0 0 0,0 0-1,0 1 1,-1 0 0,0 0 0,0 0-1,-1 0 1,0 1 0,1 0 0,-2 0-26,-42-12 100,49 17-763,3 0-569,18 0-503,9 0-92</inkml:trace>
  <inkml:trace contextRef="#ctx0" brushRef="#br0">1216 623 1872</inkml:trace>
  <inkml:trace contextRef="#ctx0" brushRef="#br0">1216 623 1872,'264'-76'1309,"-211"75"-417,-52 386 3162,-2-379-4048,1 0-1,0 0 0,0 1 1,1-1-1,0 0 1,0 0-1,1 0 1,-1 0-1,1 0 0,0 0 1,1-1-1,0 1 1,0 0-1,0-1 1,0 0-1,1 0 0,0 0 1,0 0-1,0-1 1,1 0-1,-1 1 1,1-1-1,0-1 0,0 1 1,0-1-1,1 0 1,-1 0-1,1-1 1,0 1-1,0-1 0,0-1 1,0 1-1,0-1 1,0 0-1,0 0 1,0-1-1,1 0 0,-1 0 1,0 0-1,0-1 1,6-1-6,-3-5-12,0-1 0,0-1 0,-1 0 0,-1 0 0,1 0 0,-2-1 0,1 0 0,-1 0 0,-1-1 0,0 0 1,0 0-1,-1 0 0,0 0 0,-1-1 0,-1 1 0,0-1 0,0 0 0,-1 0 0,0-3 12,4-112 995,-5 126-939,0 1-72,3 0-2,0 1 0,0 0-1,0-1 1,0 1 0,0 0 0,0 0-1,0 1 1,0-1 0,0 1 0,-1-1-1,1 1 1,-1 0 0,1 0 0,-1 0 0,0 0-1,0 0 1,1 1 0,-2-1 0,1 1-1,0-1 1,0 1 0,-1 0 0,1 1 18,13 15-49,6 6 49,1 0 0,1-1 0,2-1 0,0-1 0,1-2 0,1 0 0,1-2 0,1-1 0,0-2 0,2 0 0,-1-2 0,5 0 0,-32-12 36,0 1 0,1-1 1,-1 0-1,1 0 0,-1 0 0,1 0 1,0-1-1,-1 0 0,1 0 0,0 0 1,-1 0-1,1 0 0,0 0 0,-1-1 1,1 0-1,-1 0 0,1 0 0,-1 0 1,1-1-1,-1 1 0,0-1 0,0 0 1,1 0-1,-1 0 0,-1 0 0,1 0 1,0-1-37,15-40 222,-1-1 0,-3-1 0,-2 0 0,-1-1 0,-3 0 0,-2-1 0,-1 0 0,-3 0 0,-2 1 0,-2-1 0,-4-21-222,-29-8 512,-15 52-3394,-5 24 199,28 0 50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1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1 160,'0'0'511,"0"0"-306,0 0-121,0 0 4,0 0 175,0 0 397,3 11 4704,12 43-5456,-2-25 117,-2 2 1,0-1-1,-3 2 1,0-1-1,-2 1 1,-2 0-1,-1 0 1,-1 1-1,-1-1 0,-2 0 1,-3 11-26,-57 111 72,60-152-68,1-2-9,0 0-22,0 0-72,0-38-303,-1-27 118,-2 45 195,0 0 0,2 0 0,0 0 1,1 0-1,1 0 0,1 0 1,0 0-1,2 0 0,0 0 1,2 0-1,0 1 0,1 0 1,1 1-1,0-1 0,2 2 0,0-1 1,1 1-1,0 1 0,2 0 1,1-1 88,102 2 173,-83 16-60,-32-1-58,21 8 203,-17 5-198,0 0 0,-1 1 0,-1-1 1,-1 1-1,0 0 0,0-1 0,-1 1 1,-1 0-1,-1 0 0,0 0 0,-1 3-60,1 33 74,0 4-17,-1-1 0,-3 0 0,-2 0 0,-14 52-57,18-83 32,2-8 0,0-27 476,51-161-476,-19 95-39,45-123-81,-15 193-191,-58 9 287,1 0-1,0 0 1,0 0-1,0 1 1,0-1-1,0 1 1,0 0-1,0 0 0,0 1 1,-1-1-1,1 1 1,0 0-1,-1 0 1,0 0-1,1 0 0,-1 0 1,0 1-1,0-1 1,0 1-1,-1 0 1,1 0-1,0 0 0,-1 1 1,0-1-1,0 0 1,0 1-1,0 0 1,-1-1-1,1 1 1,-1 0-1,0 0 0,0-1 1,0 3-8,5 21 69,-1 1 0,-1 0 0,-1 0 0,-1 0 0,-2 1 0,-1-1 0,-1 3-69,0 41 101,15 43-268,38-108-3192,-25-10 574</inkml:trace>
  <inkml:trace contextRef="#ctx0" brushRef="#br0">1220 98 1304,'0'0'2119,"0"0"-1265,0 0-583,0 0 65,0 0 273,0 0-27,-1-8-190,1 6-378,0 0-1,0 0 1,0 1 0,-1-1 0,1 0 0,-1 0-1,0 0 1,1 1 0,-1-1 0,0 0 0,0 1-1,0-1 1,0 0 0,0 1 0,0-1 0,-1 1-1,1 0 1,0-1 0,-1 1 0,1 0 0,-1 0 0,0 0-1,1 0 1,-1 0 0,0 0 0,1 1 0,-1-1-1,0 1 1,0-1 0,0 1 0,0-1 0,1 1-1,-1 0 1,0 0 0,0 0 0,0 0 0,0 0 0,0 0-1,0 1 1,1-1 0,-1 1 0,0-1 0,0 1-1,0 0 1,1-1 0,-1 1 0,0 0 0,1 0-1,-1 0 1,1 1 0,-1-1 0,1 0 0,0 0-1,-1 1 1,1-1 0,0 1 0,0-1 0,0 1 0,-1 1-14,-20 15 37,0 2 0,1 0 0,1 2 1,1 0-1,1 1 0,1 1 0,1 0 1,1 1-1,1 1 0,2 0 0,0 1 1,2 1-1,1-1 0,-5 28-37,9 80 149,6-133-169,1 0 0,-1 0-1,1 1 1,-1-1 0,1 0-1,0 0 1,-1-1 0,1 1-1,0 0 1,0-1 0,1 1-1,-1-1 1,0 1 0,0-1 0,1 0-1,-1 0 1,1 0 0,-1 0-1,1-1 1,-1 1 0,1-1-1,-1 1 1,1-1 0,0 0-1,-1 0 1,1 0 0,-1 0-1,1-1 1,0 1 0,-1-1-1,1 1 1,-1-1 0,1 0-1,-1 0 1,0 0 0,1 0-1,-1-1 1,0 1 0,0 0-1,0-1 1,0 0 0,0 0-1,0 1 1,0-1 0,0 0 0,0-2 20,138-310-1247,-139 314 1256,-1 0 0,0 1 1,0-1-1,0 1 0,1-1 1,-1 0-1,0 1 0,0-1 1,1 0-1,-1 1 0,0-1 1,1 0-1,-1 1 1,0-1-1,1 0 0,-1 0 1,0 0-1,1 1 0,-1-1 1,1 0-1,-1 0 0,0 0 1,1 0-1,-1 0 0,1 0 1,-1 0-1,1 1 1,-1-1-1,0 0 0,1-1 1,-1 1-1,1 0 0,-1 0 1,1 0-1,-1 0 0,0 0 1,1 0-1,-1 0 0,1-1 1,-1 1-1,0 0 1,1 0-1,-1-1 0,0 1 1,1 0-1,-1 0 0,0-1 1,1 1-1,-1 0 0,0-1 1,0 1-1,1-1 0,-1 1 1,0 0-1,0-1 1,0 1-1,1-1 0,-1 1 1,0 0-1,0-1 0,0 1 1,0-1-1,0 1 0,0-1 1,0 1-1,0-1-9,18 42 320,-14-33-187,28 61 74,3-1-1,4-2 0,2-2 0,10 8-206,-51-73-50,-1 1 1,1-1-1,0 0 1,0 0 0,-1 0-1,1 0 1,0 0-1,0 1 1,0-1-1,0 0 1,0 0 0,0 0-1,0 0 1,1 0-1,-1 0 1,0 1-1,0-1 1,1 0 0,-1 0-1,0 0 1,1 1-1,-1-1 1,1 0-1,-1 0 1,1 1 0,0-1-1,-1 1 1,1-1-1,-1 0 1,1 1 0,0-1-1,0 1 1,-1-1-1,1 1 1,0 0-1,0-1 1,0 1 0,-1 0-1,1-1 1,0 1-1,0 0 1,0 0-1,0 0 1,0 0 0,-1 0-1,1 0 1,0 0-1,0 0 1,0 0-1,0 0 1,0 1 0,-1-1-1,1 0 1,0 0-1,0 1 1,0-1 0,-1 1-1,1-1 1,0 1-1,0-1 1,-1 1-1,1-1 1,0 1 0,-1 0-1,1-1 1,-1 1-1,1 0 50,0-33-2570</inkml:trace>
  <inkml:trace contextRef="#ctx0" brushRef="#br0">1410 33 1424,'0'0'1825,"0"0"-1125,0 0-487,0 0 238,0 0 421,0 0-188,35 37-269,118 119-4,210 232 636,-341-367-1000,-17-18-4423,-5-6 1919</inkml:trace>
  <inkml:trace contextRef="#ctx0" brushRef="#br0">1894 212 3625,'0'0'941,"0"0"-479,0 0 74,0 0 148,0 0-137,-35 36-200,-110 119-98,4 51 126,83-103-605,57-105-2808,1-16 1462,0 17 1401,0-27-2572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2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9 1 1008,'0'0'731,"0"0"40,0 0-274,0 0-181,0 0 44,0 0 2,0 0-125,0 0-71,0 0 59,0 0 74,0 0 7,0 0 71,0 0 105,0 0 46,0 0-46,0 0-113,0 0-94,0 0-92,0 0-45,0 22 58,-9 1057 2682,31-589-2455,-12 127-317,0-620-1647,47-117-3069,-38 68 214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2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68 168 832,'0'0'614,"0"0"-45,0 0 763,0 0-85,0 0-344,0 0-189,0 18-42,-1 43-189,16 260 233,-15-319-805,0 0 0,1-1 0,-1 1 1,0 0-1,0 0 0,1-1 0,0 1 1,-1-1-1,1 1 0,0 0 0,-1-1 0,1 1 1,0-1-1,0 1 0,0-1 0,1 0 1,-1 1-1,0-1 0,0 0 0,1 0 0,-1 0 1,1 0-1,-1 0 0,1 0 0,-1 0 1,1-1-1,-1 1 0,1 0 0,0-1 0,-1 1 1,1-1-1,0 0 0,0 0 0,-1 0 1,1 1-1,0-2 0,0 1 0,-1 0 1,1 0-1,0 0 0,-1-1 0,1 1 0,0-1 1,-1 1-1,1-1 0,0 0 0,-1 0 1,1 0-1,-1 0 0,1 0 0,-1 0 0,0 0 1,0 0-1,1 0 0,-1-1 0,0 1 1,0 0-1,0-1 0,0 1 0,0-1 0,0 1 1,-1-1-1,1 0 0,0 1 0,-1-1 1,0 0-1,1-1 89,13-29-1678</inkml:trace>
  <inkml:trace contextRef="#ctx0" brushRef="#br0">235 444 1344,'0'0'944,"0"0"-711,0 0-89,0 0-16,0 0-32,0 0-88,0 0-8,231-24-80,-209 24-360,-17 0-769</inkml:trace>
  <inkml:trace contextRef="#ctx0" brushRef="#br0">0 891 1824,'0'0'1649,"0"0"-1641,0 0 40,0 0 128,0 0-16,0 0-24,0 0-8,194-57-32,-126 17-96,0-1 0,-14 0-304,-13 5-192,-5-5-264,-18 5-177,-4 3-287</inkml:trace>
  <inkml:trace contextRef="#ctx0" brushRef="#br0">466 334 1328,'0'0'1547,"0"0"-712,0 0-228,0 0 28,0 0-169,0 0-231,-6 33 52,-28 222 494,33 159 398,0-412-1208,1 1 0,-1-1 0,1 1-1,0 0 1,0-1 0,0 1 0,0-1-1,0 1 1,1 0 0,-1-1 0,1 1-1,0-1 1,-1 1 0,1-1 0,0 0-1,1 1 1,-1-1 0,0 0 0,1 0-1,-1 0 1,1 1 0,0-2 0,-1 1-1,1 0 1,0 0 0,0 0 0,0-1-1,0 0 1,1 1 29,23-45-1984,-8-9 97,0-8-566</inkml:trace>
  <inkml:trace contextRef="#ctx0" brushRef="#br0">633 1 728,'0'0'1510,"0"0"-866,0 0-395,0 0 61,23-1 67,76 5 74,-93-2-382,-1 0 0,1 1 0,-1 0 0,1 0-1,-1 1 1,0 0 0,0 0 0,0 0 0,-1 0 0,0 1 0,1-1 0,-1 1 0,-1 0 0,1 1-1,-1-1 1,0 1 0,0-1 0,-1 1 0,0 0 0,0 0 0,0 0 0,0 0 0,-1 0 0,0 3-69,7 182 1524,-13-176-1496,0-1 0,-2 0 0,0 0 0,0-1 0,-2 1 0,1-2 1,-2 1-1,1-1 0,-2-1 0,0 0 0,0 0 0,-1-1 0,0 0 0,0-1 0,-1-1 0,-6 3-28,20-11-29,-1 0 0,1 0 0,-1 1 0,1-1 0,-1 0 0,1 0 0,-1 1 0,0-1 0,1 0 0,-1 1 0,1-1 0,-1 0 0,0 1 0,1-1 0,-1 0 0,0 1 0,0-1 0,1 1 0,-1-1 0,0 1 0,0-1 0,0 1 0,1-1 0,-1 1 0,0-1 1,0 1-1,0-1 0,0 1 0,0-1 0,0 1 0,0-1 29,63-19-103,88-17-2604,-142 37 1374,-7 6-338</inkml:trace>
  <inkml:trace contextRef="#ctx0" brushRef="#br0">592 814 496,'0'0'2473,"0"0"-1641,0 0-624,0 0-48,0 0 128,0 0-184,0 0-104,104 20 0,-41-36-320,28-24-320,-15 3-400,-12 4-529</inkml:trace>
  <inkml:trace contextRef="#ctx0" brushRef="#br0">1053 660 3393,'0'0'996,"0"0"-489,0 0-193,0 0 92,0 0 46,0 40-164,0 135-163,0 276 214,-3-447-348,-1 0 0,0-1 0,0 1 0,0-1-1,0 0 1,0 0 0,0 0 0,-1 0 0,0-1 0,1 0 0,-1 0 0,0 0-1,0-1 1,0 1 0,0-1 0,0 0 0,0-1 0,-1 1 0,1-1 0,0 0-1,0 0 1,0-1 0,-1 0 0,1 1 0,0-2 0,0 1 0,0-1 0,0 1-1,0-1 1,1-1 0,-1 1 0,-1-2 9,-11-8 20,1-1 1,1-1-1,0 0 1,1-1-1,0 0 0,2-1 1,-1-1-1,-3-8-20,-5-5 677,20 28-659,0-1 0,0 1 0,0-1 0,1 1 0,-1-1 0,1 1 0,-1-1 0,1 1 0,0-1 0,0 0 0,0 1 0,1-1 0,-1 1-1,1-1 1,-1 0 0,1 1 0,0 0 0,0-1 0,0 1 0,0-1 0,0 1 0,1 0 0,-1 0 0,1 0 0,-1 0 0,1 0 0,0 0 0,0 0 0,0 0 0,0 1 0,0-1-1,0 1 1,0-1 0,1 1 0,-1 0 0,0 0 0,1 0 0,-1 0 0,1 1 0,-1-1 0,1 0 0,0 1-18,13-9 56,252-162-4503,-226 138 1580</inkml:trace>
  <inkml:trace contextRef="#ctx0" brushRef="#br0">1428 21 2665,'0'0'1248,"0"0"-781,0 0-339,0 0 101,0 0 135,0 0-191,0 0-127,12 10 142,-9-1-115,0 0-1,-1-1 1,0 1 0,-1 0-1,0 0 1,0 0 0,-1 0-1,0 0 1,0 0 0,-1 0-1,0 0 1,-1 0 0,0 0-1,-1 0 1,1-1 0,-2 2-73,-132 149 161,135-159-401,1 0-195,9-2-840,20-14 562,-18 9 570,1 0 1,0 0-1,1 1 0,-1 1 0,1 0 1,1 1-1,-1 0 0,0 1 1,1 1-1,-1 0 0,1 1 1,0 0-1,5 1 143,-16 2 84,-1 0 0,1 0 0,0 0-1,-1 0 1,1 1 0,-1-1 0,0 1 0,0 0 0,0 0 0,0-1 0,-1 1 0,1 0 0,-1 1 0,0-1 0,0 0 0,0 0-1,0 0 1,0 1 0,-1-1 0,1 0 0,-1 1 0,0-1 0,0 1 0,0-1-84,1 3 166,4 310 2544,-31-6-1215,25-263-1373,1-48-476,0-10-103,3-62-314,2 0 1,4 1 0,4 0-1,2 1 1,15-39 770,84-190 438,-114 301-396,0 0 0,1 0 0,-1 1 0,0-1 0,1 0 0,-1 0 0,0 0 0,1 0 0,-1 0 0,1 0 0,0 0 0,-1 0 0,1 0 0,0 0 0,0-1 0,0 1 0,-1 0 0,1 0 0,0-1 0,0 1 0,0 0 0,0-1 0,0 1 0,0-1 0,0 0 0,0 1 0,1-1 0,-1 0 0,0 1 0,0-1 0,0 0 0,0 0 0,0 0 0,1 0 0,-1 0 0,0 0 0,0 0 0,0-1 0,0 1 0,0 0 0,0-1 0,0 1 1,1-1-1,-1 1 0,0-1 0,0 1 0,0-1 0,-1 0 0,1 1 0,0-1 0,0 0 0,0 0 0,0 0 0,-1 1 0,1-1 0,0 0 0,-1 0 0,1 0 0,-1-1-42,46 134 624,49-127-737,-92-5 123,0 0-1,0 0 1,0 0 0,0 0 0,0 0 0,1 1 0,-1 0 0,0-1 0,0 1-1,0 0 1,0 1 0,0-1 0,-1 0 0,1 1 0,0 0 0,-1-1 0,1 1 0,-1 0-1,1 0 1,-1 1 0,0-1 0,0 0 0,0 1 0,0 0 0,0-1 0,-1 1-1,1 0 1,-1 0 0,0-1 0,0 1 0,0 0 0,0 1 0,0-1 0,-1 0 0,1 0-1,-1 0 1,0 0 0,0 0 0,0 3-10,5 194 1178,-6-188-1204,0-1 1,-1 1-1,-1-1 1,0 0-1,-1 0 1,0 0-1,0 0 1,-1-1-1,-1 0 1,0 0-1,0 0 1,-1 0 0,0-1-1,0 0 1,-1-1-1,-1 0 1,1 0-1,-1-1 1,-1 0-1,1 0 1,-1-1-1,0 0 1,0-1-1,-1 0 1,0-1-1,0 0 1,0-1 0,0 0-1,0 0 1,-1-1-1,1-1 26,6 0-49,0 0-1,1-1 1,-1 0-1,1 0 1,-1 0-1,0 0 1,1 0-1,-1-1 1,1 0 0,-1 0-1,1-1 1,-1 1-1,1-1 1,0 0-1,0 0 1,-1 0-1,1 0 1,1-1-1,-1 0 1,0 0-1,1 0 1,-1 0 0,1 0-1,0-1 1,0 1-1,1-1 1,-1 0-1,1 0 1,-1 0-1,1 0 1,0 0-1,1-1 1,-1 1-1,1-1 50,-23-169-420,26 172 434,1 0 0,0 0 0,0 0-1,0 0 1,0 0 0,0 0 0,0 1 0,0 0-1,0 0 1,1 0 0,-1 0 0,1 0 0,-1 0-1,0 1 1,1 0 0,-1-1 0,1 2 0,-1-1-1,1 0 1,-1 1 0,1-1 0,-1 1-1,3 1-13,9-2 59,240-30 364,-243 26-415,1 0 0,-1 0-1,0-1 1,0 0-1,0-1 1,-1-1 0,0 0-1,0 0 1,0-1 0,-1 0-1,-1-1 1,1 0-1,-1-1 1,-1 0 0,0 0-1,0-1 1,-1 0 0,3-6-8,8-40 184,33 64-234,-44-3-79,0-1 0,0-1 0,0 0 0,0 0 0,1 0-1,-1-1 1,0 0 0,1 0 0,-1-1 0,1 0 0,-1 0 0,1-1 0,-1 0 0,1 0-1,-1-1 1,0 0 0,0 0 0,0-1 0,0 1 0,0-2 0,0 1 0,-1-1-1,1 0 1,-1 0 0,0-1 0,-1 0 0,1 0 0,1-2 129,95-140-1600,-81 28 4649,-21 117-2444,0 2-272,0 0-214,5 13-35,11 64 370,-3-1 1,-3 2-1,-4-1 1,-3 1 0,-6 53-455,2-44 255,1-35-351,-12 352 803,-35-140-4476,34-226 1385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23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54 395 16,'0'0'89,"0"0"151,0 0 545,0 0-85,0 0-351,5 5-102,13 14 84,-14-15-7,33 51 844,-24 186-352,-14-228-809,-1 5 3,-1 0 0,-1 0 0,-1 0 0,0 0 0,-2-1 0,0 1 0,0-2 0,-2 1 0,-3 4-10,-34 40-352,24-21 350,21-39-5,1-1-1,0 0-16,0 0-55,0 0 49,0-15 235,69-194-528,-59 184 277,2-8-158,1 0 0,2 2-1,1 0 1,2 1-1,0 0 1,13-12 204,-28 39 16,1-1 1,0 1-1,0 1 0,0-1 0,0 1 1,0-1-1,0 1 0,1 0 0,-1 1 0,1-1 1,0 1-1,-1 0 0,1 0 0,0 0 1,-1 1-1,1-1 0,0 1 0,0 0 1,0 1-1,-1-1 0,1 1 0,3 1-16,29 94 462,-29 224-1,-34-242-131,25-77-306,1-1 12,0 0-11,0-9-5,5-17-104,0 0-1,2 0 1,1 0 0,1 1-1,0 0 1,3 1 0,0 0 0,1 1-1,8-11 85,-8 9-58,2 1 0,0 0 0,1 1 0,1 0 1,2 2-1,0 0 0,1 1 0,1 1 0,12-8 58,-32 26 7,1 0 1,-1 1 0,1-1-1,-1 0 1,1 1-1,-1-1 1,1 1-1,0 0 1,-1-1 0,1 1-1,0 0 1,-1 0-1,1 0 1,-1 0 0,1 0-1,0 1 1,-1-1-1,1 0 1,0 1 0,-1-1-1,1 1 1,-1 0-1,1-1 1,-1 1-1,1 0 1,-1 0 0,0 0-1,1 0 1,-1 0-1,0 0 1,0 0 0,0 1-1,0-1 1,0 0-1,0 1 1,0-1-1,0 0 1,-1 1 0,1-1-1,0 1 1,-1 0-1,1-1 1,-1 1 0,0-1-1,1 3-7,0 214 492,-19 77-269,20-294-211,-1 1-1,1 0 1,-1-1-1,1 1 1,0-1-1,-1 0 1,1 1-1,0-1 1,0 0-1,0 0 1,0 0-1,0 0 1,0-1 0,0 1-1,0 0 1,0-1-1,1 0 1,-1 1-1,0-1 1,0 0-1,0 0 1,1 0-1,-1 0 1,0-1-1,0 1 1,0-1-1,1 1 1,-1-1 0,0 0-1,0 0 1,0 1-1,0-2 1,0 1-1,-1 0 1,1 0-1,0 0 1,0-1-1,-1 1 1,1-1-1,-1 0-11,34-21-84,-1-3 0,-1 0 0,-2-2 0,-1-2 0,-1 0 0,-1-2 0,4-9 84,-19 25-86,6-4 38,0-2 0,-1 0 0,-1-1 0,-1-1 0,-2 0 0,0-1 1,-1-1-1,-2 0 0,0 0 0,3-20 48,-31 260 1333,12-47-2511,5-187 43</inkml:trace>
  <inkml:trace contextRef="#ctx0" brushRef="#br0">1274 297 56,'0'0'225,"0"0"139,0 0 769,0 0-304,4 40-250,10 128-143,-13-147-353,-1 0-1,-1 0 0,-1-1 1,0 1-1,-2 0 1,0-1-1,-1 0 1,-6 13-83,-5 21 110,-61 305 300,75-335 76,5-64-354,5-1-429,2 1 1,1 0-1,2 1 1,2 0-1,2 1 0,1 1 1,2 0-1,11-13 297,-29 47-18,7-14-7,0 0 0,1 1 0,1 0 0,1 1 0,0 0-1,1 1 1,0 1 0,1 0 0,11-8 25,-22 20 70,0 0 0,0 0 0,0 1-1,0-1 1,0 1 0,0 0 0,0-1-1,0 1 1,0 1 0,1-1 0,-1 0-1,0 1 1,0 0 0,0-1 0,0 1-1,-1 0 1,1 0 0,0 1 0,0-1-1,-1 1 1,1-1 0,0 1 0,-1 0-1,0 0 1,1 0 0,1 2-70,6 14 136,0 0 0,-1 1-1,-1 0 1,-1 0 0,0 1 0,-2 0 0,0 0-1,-1 0 1,-1 1 0,-1-1 0,-1 1 0,-1 0 0,-1-1-1,-3 21-135,8 109 209,-3-137-267,-1-12 41,-1-1-1,1 1 1,0 0-1,-1 0 1,1 0-1,0-1 1,0 1-1,0 0 1,-1 0-1,1 0 1,0 0-1,0 0 1,0-1-1,1 1 1,-1 0-1,0 0 1,0 0-1,0 0 1,1-1-1,-1 1 1,0 0-1,1 0 1,-1-1-1,0 1 1,1 0-1,-1 0 1,1-1-1,-1 1 1,1 0-1,0-1 1,-1 1-1,1-1 1,0 1-1,-1-1 1,1 1 0,0-1-1,0 1 1,-1-1-1,1 0 1,0 0-1,0 1 1,0-1-1,-1 0 1,1 0-1,0 0 1,0 0-1,0 0 1,0 0-1,0 0 1,-1 0-1,1 0 1,0 0-1,0 0 1,0 0-1,0-1 1,-1 1-1,1 0 1,0-1-1,0 1 18,12-13-1645,-3-9-883</inkml:trace>
  <inkml:trace contextRef="#ctx0" brushRef="#br0">2318 521 2377,'0'0'1285,"0"0"-783,0 0-328,0 0 38,0 0 147,0 0-40,-15-11-138,-47-33-41,57 41-110,0 0 0,0 0 0,0 1 1,0 0-1,0 0 0,-1 0 0,1 0 0,-1 1 0,1 0 0,-1 0 0,1 1 0,-1-1 0,0 1 0,1 0 0,-1 1 0,1 0 1,-1-1-1,0 2 0,1-1 0,0 1 0,-1-1 0,1 1 0,0 1 0,0-1 0,0 1 0,0 0 0,0 0-30,-12 17 1,0 0 0,1 2 0,1-1 0,1 2 0,1 0 0,1 0 0,2 1 0,0 1 0,1-1-1,1 2 1,2-1 0,1 1 0,0 0 0,2 0 0,1 0 0,1 1 0,2-1 0,0 0 0,4 16-1,-5-36-1,1 1 1,0 0 0,0 0 0,1-1 0,0 1 0,0 0-1,0-1 1,1 0 0,0 0 0,0 0 0,1 0-1,0 0 1,0 0 0,0-1 0,0 0 0,1 0-1,0 0 1,0-1 0,1 1 0,-1-1 0,1 0-1,0-1 1,0 0 0,0 0 0,0 0 0,0 0-1,1-1 1,0 0 0,-1 0 0,1-1 0,0 0-1,0 0 1,6-1 0,4 1-50,0-1 0,1-1 0,-1 0 0,0-1 0,0-1 0,0-1 0,0 0 0,-1-2 0,1 1-1,-1-2 1,-1 0 0,1-1 0,1-3 50,18-11-137,-2-2 1,-1-2-1,-1-1 0,-1-1 0,-2-1 1,-1-2-1,-1-1 0,-1-1 0,-2-1 1,-2-1-1,7-16 137,-9-29 1076,-19 78-780,0 2-121,0 6-136,-50 201 287,40-153-176,1 1 0,4-1 0,1 1 0,3 0 0,5 44-150,-2-95 9,0-1 1,0 1-1,0 0 1,1 0-1,-1-1 0,1 0 1,0 1-1,0-1 1,0 0-1,0 0 1,1-1-1,-1 1 0,1-1 1,0 0-1,0 1 1,0-2-1,0 1 1,0 0-1,0-1 1,0 0-1,0 0 0,1 0 1,-1 0-1,0-1 1,1 0-1,-1 0 1,0 0-1,1 0 0,-1-1 1,0 1-1,1-1 1,-1 0-1,0-1 1,0 1-1,0-1 1,0 1-1,0-1 0,0-1 1,1 0-10,13-10-13,-1 0 1,0-1 0,-1-1-1,-1-1 1,0 0-1,-1-1 1,-1 0-1,-1-1 1,0 0-1,-2-1 1,0-1 0,3-9 12,-3 4 5,-1-1 1,-1 0 0,-2 0 0,0 0 0,-2-1 0,-1 0 0,-1 0 0,-1 0 0,-2-4-6,-49-91-79,50 104-190,-1 16 232,0-1 0,1 1 0,-1-1 0,1 1 0,-1-1 0,1 0 0,0 1 0,0-1 0,0 1 0,1-1 0,-1 0 0,1 1 0,-1-1 0,1 1 0,0-1 0,0 1 0,0-1 0,0 1 0,0 0 0,0-1 0,1 1 0,-1 0 0,1 0 0,0 0 0,-1 0 0,1 0 0,0 1 0,0-1 0,0 0 0,0 1 0,1 0 0,-1-1 0,0 1 0,1 0 0,-1 0 0,1 0 0,-1 0 0,1 1 0,-1-1 0,1 1 0,-1 0 0,2-1 37,114-18 191,-118 47 257,-3 97-311,7-119-142,0-1 0,1 0 0,0 0 0,0 0 0,0 0 0,0-1 0,1 0 0,-1 0 0,1-1 0,0 1 0,0-1 0,1-1-1,-1 1 1,1-1 0,-1 0 0,1-1 0,0 1 0,-1-1 0,1 0 0,3-1 5,4 3-13,25 6-28,-15-5 32,0 1 0,0 1-1,-1 1 1,1 1 0,-2 2-1,1 0 1,-1 1 0,13 9 9,-33-18 25,-1-1-1,1 0 1,0 0 0,-1 1-1,1-1 1,-1 1 0,0-1-1,0 1 1,1 0 0,-1-1-1,0 1 1,0 0-1,-1 0 1,1 0 0,0 0-1,0 0 1,-1 0 0,0 0-1,1 0 1,-1 0 0,0 0-1,0 0 1,0 0 0,0 0-1,0 0 1,0 0 0,-1 0-1,1 0 1,-1 0 0,1 0-1,-1 0 1,0 0 0,0 0-1,0 0 1,0-1 0,0 1-1,0 0 1,0-1 0,-1 1-1,1-1 1,-1 1 0,0 0-25,-79 60 776,64-51-721,5-2-48,0-1 0,0-1 0,0 0 0,-1 0-1,0-1 1,0-1 0,-1 0 0,0-1 0,1 0 0,-1-1 0,-1-1 0,-8 0-7,19-3-81,1 0 0,-1 0 1,1 0-1,0-1 0,0 1 1,0-1-1,0 0 0,0 0 1,0 0-1,0 0 0,1-1 1,-1 1-1,1-1 0,-1 0 1,1 1-1,0-1 0,0 0 1,0 0-1,1-1 0,-1 1 1,1 0-1,0 0 0,-1-1 1,2 1-1,-1-1 0,0 1 1,1-1-1,-1 1 0,1-2 81,-10-51-2277</inkml:trace>
  <inkml:trace contextRef="#ctx0" brushRef="#br0">3588 277 184,'0'0'3329,"0"0"-2380,0 0-690,0 41 224,-1 135 96,-16 167 793,18-59-900,0-280-485,-1-1 0,1 1 0,0-1 0,0 1 1,0-1-1,1 0 0,-1 0 0,1 1 0,0-1 0,-1 0 0,2-1 0,-1 1 1,0 0-1,0 0 0,1-1 0,-1 0 0,1 1 0,0-1 0,0 0 0,0 0 0,0 0 1,0-1-1,0 1 0,0-1 0,1 0 0,-1 0 0,1 0 0,-1 0 0,1 0 1,-1-1-1,1 0 0,-1 0 0,1 0 0,-1 0 0,1 0 0,-1 0 0,1-1 0,-1 0 1,0 0-1,1 0 0,-1 0 0,0 0 0,1-1 0,1-1 13,48-100-1519,-28 34-139,-9 3-425</inkml:trace>
  <inkml:trace contextRef="#ctx0" brushRef="#br0">3344 379 888,'0'0'0,"0"0"2073,0 0-1449,0 0-504,0 0-8,0 0 192,0 0 112,72 0-152,-22 0-128,0 0-40,-1 4-88,1 0-8,-9-4 0,-1 0-336,-4 0-296,-4 0-544,-9 0-1057</inkml:trace>
  <inkml:trace contextRef="#ctx0" brushRef="#br0">3868 704 40,'0'0'700,"0"0"440,0 0-414,0 0 25,0 0-3,0 0-157,30 8-158,228 54 303,-58-34 549,-235-68-2239,17 14-302,3 2-1267</inkml:trace>
  <inkml:trace contextRef="#ctx0" brushRef="#br0">5002 13 5257,'0'0'339,"0"0"-208,0 0-33,0 0 2,0 0-38,-25 7-93,-75 31-5,97-36 38,1 1 0,-1-1 0,1 0 0,-1 1 0,1 0 0,0 0 0,0 0 0,0 0 0,0 0 0,1 0 0,-1 0 0,1 0 0,0 1 0,-1-1 0,2 1 0,-1-1 0,0 1 0,1-1 0,0 1 0,-1-1 0,1 1 0,1-1 0,-1 1 0,0-1 0,1 1 0,0 1-2,1 14 36,-3 26 95,2 0 0,2-1 1,3 0-1,1 0 0,8 27-131,27 63 287,-23-82-247,-2 2 0,-3-1 0,-2 2 1,-2 0-1,-3 0 0,-1 13-40,-6-40 19,2-25-16,-1 1 1,0 0-1,-1 0 0,1 0 0,-1 0 0,0 0 0,0 1 0,0-1 1,0 0-1,-1 0 0,1 0 0,-1 0 0,0 0 0,-1-1 1,1 1-1,-1 0 0,1 0 0,-1-1 0,0 1 0,0-1 1,-1 1-1,1-1 0,-1 0 0,0 0 0,1 0 0,-1-1 0,0 1 1,-1 0-1,1-1 0,0 0 0,-1 0 0,-3 2-3,-138 4-585,138-10 511,1 1 0,0-1-1,0 0 1,0 0 0,0-1 0,0 0 0,1 0 0,-1 0 0,1-1 0,0 1 0,-1-1 0,2-1-1,-1 1 1,1-1 0,-1 0 0,1 0 0,-3-5 74,-4-3-234,-45-55-1477,6-4-891</inkml:trace>
  <inkml:trace contextRef="#ctx0" brushRef="#br0">4541 553 2561,'0'0'1120,"0"0"-792,0 0-32,0 0 96,0 0-64,0 0-32,299-40-168,-223 40-128,6 0-48,-6 0-160,-8-4 0,-14 0-56,-8-4-152,-19-5-152,-9-3-296,-14 4-249</inkml:trace>
  <inkml:trace contextRef="#ctx0" brushRef="#br0">5287 0 2208,'0'0'1186,"0"0"-713,0 0-166,0 0 236,-7 49 57,-20 163-90,20 227 1105,12-59-1113,-5-376-581,0-1 0,1 1 0,-1 0 0,0-1 0,1 1 0,0 0 0,0-1 0,0 1 0,0-1 0,1 0 0,-1 1 0,1-1 0,0 0 0,0 0 0,0 0 0,0 0 0,1 0 0,-1-1 0,1 1 0,0-1 0,-1 1 1,1-1-1,0 0 0,0 0 0,1 0 0,-1-1 0,0 1 0,1-1 0,-1 0 0,1 0 0,-1 0 0,1 0 0,-1 0 0,1-1 0,0 0 0,-1 1 0,1-1 0,-1-1 0,1 1 0,0 0 0,-1-1 0,1 0 0,2-1 79,18-15-2308</inkml:trace>
  <inkml:trace contextRef="#ctx0" brushRef="#br0">5612 541 4153,'0'0'471,"0"0"-207,0 0 32,-4 36 0,-14 117-88,14-140-185,1-1 0,0 0 1,1 1-1,0 0 0,1-1 0,0 1 0,2 0 1,-1 0-1,1 0 0,1-1 0,0 1 1,1-1-1,0 1 0,1-1 0,1 0 0,0 0 1,0-1-1,1 0 0,1 0 0,-1 0 1,2 0-1,0-1 0,0-1 0,1 1 0,0-1 1,0-1-1,1 1 0,0-2 0,7 5-23,-11-8-13,-1-1-1,1 0 1,0 0-1,0 0 1,0 0-1,0-1 1,0 0-1,1-1 1,-1 1 0,0-1-1,1 0 1,-1-1-1,1 1 1,-1-1-1,1-1 1,0 1-1,-1-1 1,0 0-1,1-1 1,-1 0-1,0 0 1,1 0-1,-1 0 1,-1-1-1,1 0 1,0 0-1,-1-1 1,1 0-1,-1 0 1,0 0-1,0 0 1,-1-1-1,1 0 1,-1 0-1,0 0 1,1-3 13,0-6-14,-1-1 0,-1 0 1,0 0-1,-1 0 0,-1 0 0,0 0 1,-1 0-1,-1 0 0,0 0 0,-1-1 0,-1 2 1,0-1-1,-1 0 0,0 1 0,-1-1 1,-1 1-1,-1 0 0,0 1 0,0 0 1,-1 0-1,-1 0 0,-5-5 14,-11-13 304,-2 0 1,0 2-1,-3 1 1,0 1-1,-1 1 1,-2 2-1,-34-19-304,75 39-1761,96 3-796,-50-2-373</inkml:trace>
  <inkml:trace contextRef="#ctx0" brushRef="#br0">6173 370 1736,'0'0'2067,"0"0"-1226,0 0-472,0 0 70,-1 43-50,-2 135-47,3-177-337,-3 25 65,0-1 0,3 1 0,0 0 0,1-1 0,1 1 0,2-1 0,1 1 0,0-1 0,2-1 0,1 1 0,1-1 0,1 0 0,1 0-70,-9-23 13,-1 0 1,1-1-1,0 1 0,-1 0 1,1 0-1,0-1 1,0 1-1,0-1 1,-1 0-1,1 1 1,0-1-1,0 0 1,0 0-1,0 0 1,0 0-1,0 0 1,-1-1-1,1 1 1,0-1-1,0 1 1,0-1-1,-1 1 1,1-1-1,0 0 1,-1 0-1,1 0 1,-1 0-1,1 0 1,-1 0-1,1-1 1,-1 1-1,0 0 1,1-1-1,-1 1 1,0-1-1,0 1 1,0-1-1,0 0 1,0 1-1,-1-1 1,1 0-1,-1 1 1,1-1-1,-1 0 1,1 0-1,-1 0 1,0 0-1,0 0 1,0 1-1,0-1 1,0 0-1,0 0 1,0 0-1,-1-1-13,5-7-22,122-308-178,-106 419 556,-13-81-349,0 1-1,2-1 0,1-1 0,0 0 1,2 0-1,0-1 0,1 0 1,0-1-1,1-1 0,2 0 0,-1-1 1,2 0-1,0-2 0,0 0 1,1-1-1,1 0 0,0-2 0,1 0 1,0-1-1,0-1 0,1-1 1,-1-1-1,2-1 0,18 2-6,177 3-208,-212-11 202,0 1-1,0-1 1,-1 0 0,1 0-1,0-1 1,0 0-1,-1 1 1,1-1 0,-1-1-1,1 1 1,-1-1-1,0 0 1,0 0 0,0 0-1,-1 0 1,1-1 0,-1 0-1,1 1 1,-1-1-1,0 0 1,-1-1 0,1 1-1,-1 0 1,0-1 0,0 1-1,0-1 1,-1 0-1,1 0 1,-1-2 6,13-155 144,-14 137-122,-1-26 196,-3 0 0,-1 1 0,-3-1 0,-2 1 0,-12-36-218,-96-232 2047,54 281-5265,34 33 456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3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1 297 368,'0'0'1594,"0"0"-847,0 0-350,0 0 148,0 0-87,0 0-151,4 4 215,400 0 1056,429-29-1453,-290-15-2201,-565 40 336</inkml:trace>
  <inkml:trace contextRef="#ctx0" brushRef="#br0">665 0 208,'0'0'335,"0"0"-187,0 0 125,0 0 559,0 0 169,0 0-193,-5 1-207,-145 82 754,-285 231-396,435-313-961,-1 0 0,1 0 1,-1 1-1,1-1 0,0 0 0,-1 1 0,1-1 0,0 0 1,0 1-1,0-1 0,0 1 0,0-1 0,1 0 0,-1 1 1,0-1-1,1 0 0,-1 1 0,0-1 0,1 0 0,0 0 1,-1 1-1,1-1 0,0 0 0,0 0 0,-1 0 0,1 0 1,0 0-1,0 0 0,0 0 0,0 0 0,0 0 0,1 0 1,-1-1-1,0 1 0,0 0 0,0-1 0,1 1 0,-1-1 0,0 0 1,1 1-1,-1-1 0,0 0 0,1 0 0,0 1 2,0 0 4,128 62-8,3-5 1,124 35 3,-128-47-135,-102-26-2481,-26-12 291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3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259 696 728,'0'0'1222,"0"0"165,0 0-787,0 0-407,0 0 2,0 0 269,-6-5-79,0 0-336,0 0 0,0 1-1,0 0 1,-1 0 0,0 0 0,0 1-1,0 0 1,0 1 0,0-1-1,0 1 1,-1 1 0,1-1-1,-1 1 1,0 1 0,1-1-1,-8 2-48,2-2 17,9 0-14,1 0 0,-1 0 0,1 0 0,-1 1 0,1-1 0,-1 1 0,1 0 0,-1 0 0,1 0 1,-1 0-1,0 0 0,1 1 0,-1 0 0,1 0 0,-1 0 0,1 0 0,0 0 0,0 1 0,-1-1 0,1 1 0,0 0 0,0 0 0,0 0 0,1 0 0,-1 1 0,0-1 0,1 1 0,0 0 1,-1-1-1,1 1 0,0 0 0,0 0 0,1 1 0,-1-1 0,1 0 0,0 0 0,-1 1 0,1-1 0,1 1 0,-1-1 0,0 1 0,1-1 0,0 1-3,0 2-17,0 0-1,0-1 1,0 1-1,1-1 1,0 1-1,0-1 0,0 1 1,1-1-1,0 0 1,0 1-1,0-1 1,1 0-1,0 0 1,-1-1-1,2 1 0,-1 0 1,1-1-1,-1 0 1,1 0-1,0 0 1,1 0-1,-1-1 1,1 0-1,-1 0 1,1 0 17,316 193-669,-314-193 659,-1 1-1,0 1 1,0-1-1,-1 1 1,1 0-1,-1 0 1,0 1-1,0-1 1,-1 1-1,0 0 1,0 0-1,0 1 1,-1-1-1,0 1 1,0 0-1,0 0 1,-1 0-1,0 0 1,-1 0-1,0 1 1,0-1-1,0 0 1,-1 1-1,0-1 1,0 0-1,-2 7 11,-1-8 22,-2-1-1,1 1 1,0-1-1,-1 0 1,0-1-1,0 1 1,-1-1-1,1 0 1,-1 0-1,0-1 1,0 1-1,0-1 1,0-1-1,-1 1 1,1-1-1,-1 0 1,0-1-1,1 1 1,-1-1-1,0-1-21,1 2 9,-172 13 527,172-16-536,1 1-1,-1-1 1,1 0-1,-1 0 1,1-1-1,-1 0 1,1 0-1,0 0 0,0 0 1,0-1-1,0 0 1,0 0-1,1 0 1,-1-1-1,1 0 1,0 0-1,0 0 1,0 0-1,1 0 1,-1-1-1,1 1 1,0-1-1,0 0 1,1 0-1,0 0 1,-1-1-1,2 1 0,-1 0 1,1-1-1,0 1 1,-1-3 0,-1-202-2189,3 101-646</inkml:trace>
  <inkml:trace contextRef="#ctx0" brushRef="#br0">688 107 280,'0'0'2327,"0"0"-1347,0 0-712,0 0-193,0 44 13,0 148 106,32 122 338,-11-185-290,21 252 899,-40-372-1152,28 48-106,-1-97-301,171-304-1721,-155 302 2894,-44 41-384,-1 1-167,13 34-91,4 40 110,34 101 76,-48-168-298,0-1 0,0-1 1,1 1-1,-1 0 0,1-1 1,0 0-1,1 0 0,0 0 1,-1 0-1,1-1 0,1 0 1,-1 0-1,1 0 0,-1 0 1,1-1-1,0 0 0,0-1 1,1 1-1,-1-1 0,1 0 1,-1-1-1,1 1 0,-1-1 0,4 0-1,3-1-49,-1-1 0,1 0 0,-1-1 0,1 0 0,-1-1 0,0 0 0,0-1 0,0 0 0,0-1 0,-1 0 0,0-1 0,0-1 0,0 1 0,-1-2 0,0 1 0,0-2 0,7-7 49,70-68 408,22 61 718,-83 23-1197,-24 0 65,1 1-1,-1 0 1,1-1-1,0 1 1,-1-1-1,1 0 1,-1 0 0,1 0-1,-1 0 1,1-1-1,0 1 1,-1-1-1,1 1 1,-1-1-1,0 0 1,1 0-1,-1 0 1,1 0-1,-1 0 1,0-1-1,0 1 1,0-1 0,0 1-1,0-1 1,0 0-1,0 0 1,-1 0-1,1 0 1,-1 0-1,1 0 1,-1 0-1,0-1 1,1 1-1,-1 0 1,-1-1 0,1 1-1,0-1 1,0 0 6,1-2 20,0 0 1,0-1 0,-1 1-1,0 0 1,0-1 0,0 1 0,0-1-1,-1 0 1,0 1 0,0-1-1,0 1 1,-1-1 0,0 1 0,0-1-1,0 1 1,-1-1 0,0 1 0,0 0-1,0 0 1,-1 0 0,1 0-1,-1 0 1,0 1 0,-1-1 0,1 1-1,-1 0 1,0 0 0,0 0-1,0 0 1,-1 1 0,1-1 0,-1 1-1,0 0 1,0 1 0,0-1 0,0 1-1,0 0 1,0 0 0,-1 1-1,1 0 1,-1-1-21,-122 3 371,125-1-410,0 1 0,0 0 0,0-1 0,0 1-1,0 0 1,0 1 0,1-1 0,-1 1-1,0-1 1,1 1 0,-1 0 0,1 0 0,-1 0-1,1 0 1,0 0 0,0 0 0,0 1 0,0-1-1,0 1 1,1-1 0,-1 1 0,1 0-1,0 0 1,-1 0 0,1 0 0,1 0 0,-1 0-1,0 0 1,1 0 0,-1 0 0,1 0-1,0 0 1,0 0 0,0 0 0,1 0 0,-1 0-1,1 0 1,0 1 39,35 9-2728,-1-12 607</inkml:trace>
  <inkml:trace contextRef="#ctx0" brushRef="#br0">2084 432 856,'0'0'182,"0"0"579,0 0-281,0 0-130,0 0-34,4 39 46,12 127-7,32 83 1429,-26-200-1514,-3-71 857,-8-25-1020,82-244-286,-86 280 155,0 1 1,1 0-1,0 1 1,1 0-1,0 0 1,0 0-1,1 1 1,0 1 0,0 0-1,1 0 1,0 1-1,0 0 1,0 1-1,1 0 1,11-2 23,21 5-3288,-42 2 725</inkml:trace>
  <inkml:trace contextRef="#ctx0" brushRef="#br0">2396 867 24,'0'0'552,"0"0"-88,0 0-40,0 0-304,0 0-120,0 0-80,0 0-360,262-146-416,-203 93 648</inkml:trace>
  <inkml:trace contextRef="#ctx0" brushRef="#br0">2812 375 312,'0'0'1596,"0"0"-438,0 0-226,0 0 10,0 0-257,0 0-138,-7-13-184,-17-42-138,18 42-5,6 13-30,-4 11-92,4 50 29,-5-26-69,3-1 0,0 1 0,3 0 0,1 0 0,1-1 0,2 1 0,1-1 0,2 0 0,2-1 0,0 1 0,3-2 0,0 0 0,2 0 0,2-2 0,1 0 0,14 19-58,54 30-236,-72-102-1306,-14 13 1405,-3-118-3866,-12 63 1614</inkml:trace>
  <inkml:trace contextRef="#ctx0" brushRef="#br0">2595 338 3561,'0'0'664,"0"0"-472,0 0 328,0 0-104,0 0-8,0 0-40,0 0-56,176 17-48,-108-17-136,-10-17-72,-3 5-40,-15 4-16,-8 0 0,-14 4-184,-4 4-264,-5 0-408,-5 0-576,-4 0-785</inkml:trace>
  <inkml:trace contextRef="#ctx0" brushRef="#br0">2956 652 120,'0'0'281,"0"0"301,0 0 1078,0 0-596,0 0-375,0 0-53,39 0-23,122-1-195,-121 2-316,0-2 1,-1-1 0,1-2-1,-1-2 1,0-1 0,2-3-103,-33 8 17,-1 1 0,0-1 0,0-1 0,0 1 0,0-1 0,-1-1 0,1 1 0,-1-1 0,0 0 0,1 0 0,-2-1 0,1 0 0,-1 0 1,0 0-1,0-1 0,0 0 0,-1 0 0,1 0 0,-1 0 0,-1-1 0,0 1 0,0-1 0,0 0 0,0 0 0,-1 0 0,0 0 0,-1-1 0,0 1 0,0 0 0,0-1 0,-1 1 0,0 0 1,-1-1-18,1 3 18,0 0 0,0 0 0,-1 1 0,1-1 0,-1 0 0,-1 0 0,1 1 0,-1-1 0,1 0 0,-1 1 0,-1 0 0,1-1 0,0 1 0,-1 0 0,0 0 1,0 0-1,0 1 0,-1-1 0,1 1 0,-1 0 0,0-1 0,0 2 0,0-1 0,0 0 0,0 1 0,-1 0 0,1 0 0,-1 0 0,1 1 0,-1-1 0,0 1 0,0 0 1,1 0-1,-1 1 0,-2 0-18,-132-5 80,130 9-88,-1 0 0,1 1 0,0 1 0,1 0 0,-1 0 0,1 0 0,0 1 0,0 0 0,1 1 0,0-1 0,1 1 0,-1 1 0,1-1 0,1 1 0,0 0 0,0 1 0,1-1 1,0 1-1,1 0 0,0 0 0,0 0 0,1 0 0,0 1 0,1-1 0,0 0 0,1 1 0,0-1 0,1 3 8,-4-4 7,1 1 1,0-1-1,1 0 0,0 1 1,0-1-1,1 1 0,0-1 0,1 1 1,0-1-1,1 1 0,0-1 1,0 0-1,1 0 0,0 0 1,0 0-1,1 0 0,0-1 1,1 1-1,0-1 0,0 0 1,1-1-1,0 1 0,0-1 0,1 0 1,0-1-1,0 0 0,1 1-7,4-2-31,1-1 0,0 0-1,1-1 1,-1 0 0,0-1-1,1-1 1,-1 0 0,1-1-1,-1 0 1,1-1 0,-1-1-1,1 0 1,-1 0 0,0-2-1,0 1 1,0-2 0,0 0-1,-1 0 1,0-1 0,11-7 31,41-23-510,-1-2 1,-3-3 0,-1-2 0,-2-3-1,-2-3 1,-2-2 0,14-20 509,-62 66 58,-1 0 1,1-1-1,-1 1 0,0-1 1,0 0-1,-1 0 1,0 0-1,0-1 0,0 1 1,-1-1-1,0 1 1,0-1-1,-1 0 0,1 0 1,-1 0-1,-1 0 1,0 0-1,0 0 0,0 0-58,-76-2 2238,72 10-2234,1 1 0,0-1 0,-1 1 0,1 0 0,0 0 0,0 0 0,0 0-1,0 0 1,0 0 0,1 1 0,-1 0 0,1-1 0,-1 1 0,1 0 0,0 0 0,0 0 0,0 1 0,1-1 0,-1 0-1,1 1 1,0-1 0,0 1 0,0-1 0,0 1 0,0 0 0,1-1 0,0 1 0,0 0 0,0-1 0,0 1-1,0 0 1,1-1 0,0 1 0,0-1 0,0 1 0,0 0 0,0-1 0,1 1-4,-1 26 15,4-17-24,-1 0 0,2-1 1,0 0-1,1 0 0,0-1 0,0 0 0,1 0 0,1 0 0,-1-1 0,2-1 0,0 1 0,0-1 1,0-1-1,1 0 0,0-1 0,1 0 0,0 0 0,0-1 0,9 2 9,4 7 9,114 83-39,-138-97 27,0-1 1,0 1 0,0-1 0,-1 1 0,1-1 0,0 1 0,-1 0 0,1-1 0,0 1 0,-1 0 0,1 0 0,-1 0 0,1 0 0,-1-1 0,0 1 0,1 0 0,-1 0 0,0 0 0,1 0 0,-1 0 0,0 0 0,0 0 0,0 0 0,0 0 0,0 0 0,0 0 0,0 0 0,0 0 0,-1-1 0,1 1 0,0 0 0,0 0 0,-1 0 0,1 0 0,-1 0 0,1 0 0,-1-1 0,1 1 0,-1 0 0,1 0 0,-1 0 0,0-1 0,1 1 0,-1-1 0,0 1 0,0 0 0,1-1 0,-1 1 0,0-1 0,0 1 0,0-1 0,0 0 0,0 1 0,0-1 0,0 0 0,1 0 0,-1 0 0,0 0 0,0 0 0,0 0 0,0 0 0,0 0-1,0 0 1,0 0 0,-1 0 2,-71 8 118,70-8-120,-27 2 18,24 0-20,0 0-1,1-1 1,-1 1-1,0-1 0,0 0 1,0-1-1,0 0 1,0 1-1,0-2 1,0 1-1,0-1 1,0 0-1,0 0 1,0-1-1,0 1 1,0-1-1,1-1 1,-1 1-1,1-1 1,-1 0-1,1 0 0,0-1 1,0 1-1,1-1 1,-1 0-1,1 0 1,0-1-1,0 1 1,0-1-1,1 0 1,-1 0-1,1-1 1,0 1-1,0-2 5,-1-149-1446,4 75-539</inkml:trace>
  <inkml:trace contextRef="#ctx0" brushRef="#br0">4465 1 512,'0'0'696,"0"0"1218,0 0-896,0 0-349,-6 44-28,-24 147-4,15-85-149,5 1 1,4 0-1,6 20-488,-1-119-6,2 1 0,-1-1 0,1 0-1,0 1 1,1-1 0,0 0 0,0 0-1,1 0 1,0 0 0,0 0 0,1-1 0,0 1-1,0-1 1,1 0 0,0 0 0,0-1-1,1 1 1,0-1 0,0 0 0,0-1 0,1 1-1,-1-1 1,1-1 0,1 1 0,-1-1-1,1-1 1,-1 1 0,1-1 0,0 0 0,0-1-1,0 0 1,1 0 0,3-1 6,-10-1-133,1-1 0,0 1 0,-1-1-1,1 0 1,0 0 0,-1 0 0,1 0 0,-1-1 0,0 1 0,1-1 0,-1 0 0,0 1 0,0-1-1,0 0 1,0 0 0,0 0 0,0 0 0,-1-1 0,1 1 0,-1 0 0,1-1 0,-1 1-1,0-1 1,0 0 0,0 1 0,0-3 133,10-31-3846</inkml:trace>
  <inkml:trace contextRef="#ctx0" brushRef="#br0">4126 290 104,'0'0'3209,"0"0"-2537,0 0-616,0 0 96,0 0 344,0 0 56,0 0-184,267 0-224,-177 0-144,-4 0-232,0 0 0,-5 0-32,-4 0 32,-13 0-240,-15 0-32,-22 0-712,-18 8-1369</inkml:trace>
  <inkml:trace contextRef="#ctx0" brushRef="#br0">2626 1973 1720,'0'0'3561,"0"0"-2617,0 0-806,0 0 206,0 0 139,0 4-194,0 672 176,18-410-417,-18-264-66,0-2-68,0-10-464,-40-268-2636,38 259 3034,-36-404-2210,28 137 5057,43 277-2182,227 6 750,-250 5-1251,-1 0 1,1 0-1,-1 1 0,0 0 0,1 1 0,-1 0 0,-1 0 0,1 1 0,-1 0 1,0 1-1,0 0 0,0 0 0,-1 0 0,0 1 0,0 0 0,-1 1 1,1-1-1,-2 1 0,1 1 0,-1-1 0,-1 1 0,1-1 0,-1 1 0,-1 1 1,0-1-1,0 0 0,-1 1 0,0 0 0,-1-1 0,0 1 0,0 8-12,1-8 46,-1 1 0,-1-1-1,0 1 1,0 0 0,-1-1-1,-1 1 1,0-1-1,0 1 1,-1-1 0,0 0-1,0 0 1,-1 0 0,-1 0-1,0-1 1,0 1 0,-1-1-1,0-1 1,-4 5-46,1-1-4,-1-1 0,-1-1 1,0 1-1,0-2 0,-1 1 1,0-2-1,0 0 0,-1 0 0,0-1 1,-1 0-1,1-2 0,-1 1 1,0-2-1,-8 2 4,10-40-2042,12-9-178</inkml:trace>
  <inkml:trace contextRef="#ctx0" brushRef="#br0">3318 1693 984,'0'0'2051,"0"0"-1110,0 0-397,0 0-28,-41 46-91,-125 154-89,160-193-317,1-1 1,-1 1-1,1 0 0,0 0 0,1 1 0,0-1 0,0 1 1,1 0-1,0 0 0,0 1 0,0-1 0,1 0 1,1 1-1,0-1 0,0 1 0,0 0 0,1-1 0,1 6-19,0 10 54,-2 1 1,-1-20-48,1-1-1,0 0 1,0 1 0,0 0 0,0-1-1,1 1 1,0-1 0,0 1 0,0 0 0,0-1-1,1 1 1,0-1 0,0 1 0,0-1-1,0 1 1,1-1 0,0 0 0,0 1 0,0-1-1,0 0 1,1 0 0,-1-1 0,1 1-1,0 0 1,0-1 0,1 0 0,-1 0 0,1 0-1,-1 0 1,1 0 0,0-1 0,0 1-1,0-1 1,0 0 0,4 1-7,4-6-32,1-1 0,-1 0 0,0 0 0,0-2 0,0 1 0,-1-1 0,1-1 0,-2 0 0,1-1 0,-1 0 0,0 0 0,-1-1 0,1 0 0,-2-1 0,0 0 0,0 0 0,-1-1 0,0 0 0,0 0 0,-1-1 0,-1 0 0,0 0 0,-1 0 0,2-8 32,14-19-319,0-14-87,-7 22 751,-9 62 50,-5 26 64,17 134 94,-16-189-553,0 0 1,1 0-1,-1 0 1,1 0-1,-1 0 1,1-1 0,0 1-1,0 0 1,0 0-1,0-1 1,0 1-1,0-1 1,0 1-1,0-1 1,1 1-1,-1-1 1,1 0-1,-1 1 1,1-1-1,-1 0 1,1 0-1,0 0 1,-1 0 0,1-1-1,0 1 1,0 0-1,0-1 1,-1 1-1,1-1 1,0 0-1,0 1 1,0-1-1,0 0 1,0 0-1,0 0 1,0-1-1,0 1 1,0 0 0,0-1-1,-1 1 1,1-1-1,0 0 1,0 1-1,0-1 1,-1 0-1,1 0 1,1-1-1,65-67-237,-30 7 103,-3-1 1,-3-2 0,-3-2-1,-3 0 1,-3-2 0,11-53 133,-11 51 833,-4 122-181,3 16-471,-16-39-156,1 1 1,1-1 0,2-1-1,1 1 1,1-2-1,1 0 1,2 0-1,0-1 1,2-1 0,0-1-1,2 0 1,0-1-1,2-1 1,9 6-26,65 0-517,-81-77-948,-14-1-87,0 1-897</inkml:trace>
  <inkml:trace contextRef="#ctx0" brushRef="#br0">3553 1676 496,'0'0'288,"0"0"1273,0 0-697,0 0-552,0 0 96,0 0 40,0 0-152,176-4-176,-104-8-120,-4-4-96,13 4-272,-18 3-752,-17 1-817</inkml:trace>
  <inkml:trace contextRef="#ctx0" brushRef="#br0">4163 1412 640,'0'0'2163,"0"0"-1026,0 0-516,0 36 22,4 229 290,-6-171-573,0-51-219,1 1 0,2-1 1,2 0-1,2 0 0,9 36-141,-14-78 1,0 0 0,0 0 1,0-1-1,0 1 0,0 0 0,1 0 1,-1 0-1,0 0 0,0-1 0,1 1 1,-1 0-1,0 0 0,1-1 1,-1 1-1,1 0 0,-1 0 0,1-1 1,-1 1-1,1 0 0,-1-1 0,1 1 1,0-1-1,-1 1 0,1-1 0,0 1 1,-1-1-1,1 0 0,0 1 0,0-1 1,0 0-1,-1 1 0,1-1 1,0 0-1,0 0 0,0 0 0,0 0 1,-1 0-1,1 0 0,0 0 0,0 0 1,0 0-1,0 0 0,0 0 0,-1-1 1,1 1-1,0 0 0,0 0 0,-1-1 1,1 1-1,0-1 0,0 1 0,-1-1 1,1 1-1,0-1 0,-1 1 1,1-1-1,-1 0 0,1 1 0,-1-1 1,1 0-1,-1 1 0,1-1 0,-1 0 1,1 0-1,-1 1 0,0-1 0,1-1-1,38-62-78,-35 55 69,38-69-93,-6 4-242,4 3 0,4 1 0,2 2 1,20-20 343,-61 81 16,0 1 1,0 0 0,1 0 0,0 0-1,0 1 1,0-1 0,1 2-1,-1-1 1,1 1 0,0 0 0,1 0-1,-1 1 1,0 0 0,1 0 0,0 1-1,0 0 1,0 0 0,0 1 0,0 0-1,1 1-16,-5 2 25,1 1 0,-1 0 0,0 0 0,-1 0 0,1 0 0,0 1 0,-1 0 0,0 0 0,0 0 0,0 0 0,0 0 0,-1 0 0,0 1 0,0-1 0,0 1 0,0 0 0,-1 0 0,1-1 0,-1 1 0,0 0 0,-1 2-25,6 10 83,30 107 498,-5 1 0,-6 1-1,2 65-580,-20-147 151,3 51 280,-10-94-398,0-1-2,-3-22-1128,-14-10-1360,-9-8-3042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4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344 0 4897,'0'0'440,"0"38"-280,0 248 168,8-153 98,6-1 0,5 0 1,7-1-1,13 32-426,8 44 241,36 313 286,-79-489-449,4-59-983,21-220-3200,-12 150 2347</inkml:trace>
  <inkml:trace contextRef="#ctx0" brushRef="#br0">516 102 680,'0'0'176,"0"0"928,0 0-327,0 0-545,0 0 264,0 0-80,0 0-96,-267 256-40,218-203-200,-1 0 0,0-13-80,14-3 0,4-13-232,14-19-312,9-5-704,5 0-665</inkml:trace>
  <inkml:trace contextRef="#ctx0" brushRef="#br0">511 61 808,'0'0'2297,"0"0"-1617,0 0-448,0 0-176,0 0 48,177 232 24,-128-199-32,-4-1-88,-4-8 8,0 1-16,-1-1-248,-12-7-264,-6-1-985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4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1 368,'0'0'355,"0"0"5,0 0 236,0 0 875,0 0-401,2 5-548,4 17-103,-5-17 23,4 29 1878,12 215-1462,-14 207-858,-5-226 85,2-45-26,0-184-34,0-1 12,0 0-14,0 0 17,0 0-24,0 0 1,0 0 30,0 0-24,286 52-165,244-30 211,-430-23-27,-99 1-27,-1-33-2114,0 17 198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4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27 157 4121,'0'0'1544,"0"0"-982,0 0-458,0 0-52,0 0 116,0 0 86,6 28 123,33 198 215,-21 522 269,-4-689-1288,-9-98-623,1-65-512,-4 0 0,-5 1 1,-9-45 1561,-8 37-1553</inkml:trace>
  <inkml:trace contextRef="#ctx0" brushRef="#br0">41 39 208,'0'0'1992,"0"0"-1149,0 0-453,0 0 210,0 0 79,0 0-205,34-7-145,116-21-49,-143 27-256,0 0 0,0 0 0,1 1 0,-1-1 0,0 2 0,0-1 0,1 1 1,-1 0-1,0 1 0,0 0 0,0 0 0,0 0 0,0 1 0,-1 0 0,1 0 1,-1 1-1,0 0 0,0 0 0,4 3-24,4 3 42,6 3-2,-2-1 0,0 2 0,0 1 0,-1 0 0,-1 1 0,-1 1 1,0 0-1,-1 1 0,-1 0 0,-1 2 0,0-1 0,-2 1 0,0 1 0,-1 0 1,-2 0-1,0 1 0,-1 0 0,-1 0 0,-1 0 0,-1 1 0,0-1 1,-2 10-41,-2-24 26,0 1 1,0-1-1,-1 0 1,0 0-1,0 1 1,-1-1-1,0 0 1,0-1-1,-1 1 1,0-1-1,-1 1 1,1-1-1,-1-1 1,-1 1-1,1-1 1,-1 1-1,0-2 1,-1 1-1,1-1 1,-1 0-1,0 0 1,0-1-1,-1 0 1,1 0-1,-1 0 1,0-1-1,0-1 1,-4 2-27,-19 6 72,-1-2-1,0-1 1,0-1 0,0-2 0,-1-1 0,-27-2-72,49 1-105,1-1-1,-1 0 0,0-1 1,1 0-1,-1-1 0,0 0 1,1-1-1,-1 0 1,1 0-1,-1-1 0,1-1 1,0 0-1,0 0 1,1-1-1,-1 0 0,1 0 1,0-1-1,1-1 1,-1 1-1,1-1 0,-5-6 106,2-7-1620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3:2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68 168 832,'0'0'614,"0"0"-45,0 0 763,0 0-85,0 0-344,0 0-189,0 18-42,-1 43-189,16 260 233,-15-319-805,0 0 0,1-1 0,-1 1 1,0 0-1,0 0 0,1-1 0,0 1 1,-1-1-1,1 1 0,0 0 0,-1-1 0,1 1 1,0-1-1,0 1 0,0-1 0,1 0 1,-1 1-1,0-1 0,0 0 0,1 0 0,-1 0 1,1 0-1,-1 0 0,1 0 0,-1 0 1,1-1-1,-1 1 0,1 0 0,0-1 0,-1 1 1,1-1-1,0 0 0,0 0 0,-1 0 1,1 1-1,0-2 0,0 1 0,-1 0 1,1 0-1,0 0 0,-1-1 0,1 1 0,0-1 1,-1 1-1,1-1 0,0 0 0,-1 0 1,1 0-1,-1 0 0,1 0 0,-1 0 0,0 0 1,0 0-1,1 0 0,-1-1 0,0 1 1,0 0-1,0-1 0,0 1 0,0-1 0,0 1 1,-1-1-1,1 0 0,0 1 0,-1-1 1,0 0-1,1-1 89,13-29-1678</inkml:trace>
  <inkml:trace contextRef="#ctx0" brushRef="#br0">235 444 1344,'0'0'944,"0"0"-711,0 0-89,0 0-16,0 0-32,0 0-88,0 0-8,231-24-80,-209 24-360,-17 0-769</inkml:trace>
  <inkml:trace contextRef="#ctx0" brushRef="#br0">0 891 1824,'0'0'1649,"0"0"-1641,0 0 40,0 0 128,0 0-16,0 0-24,0 0-8,194-57-32,-126 17-96,0-1 0,-14 0-304,-13 5-192,-5-5-264,-18 5-177,-4 3-287</inkml:trace>
  <inkml:trace contextRef="#ctx0" brushRef="#br0">466 334 1328,'0'0'1547,"0"0"-712,0 0-228,0 0 28,0 0-169,0 0-231,-6 33 52,-28 222 494,33 159 398,0-412-1208,1 1 0,-1-1 0,1 1-1,0 0 1,0-1 0,0 1 0,0-1-1,0 1 1,1 0 0,-1-1 0,1 1-1,0-1 1,-1 1 0,1-1 0,0 0-1,1 1 1,-1-1 0,0 0 0,1 0-1,-1 0 1,1 1 0,0-2 0,-1 1-1,1 0 1,0 0 0,0 0 0,0-1-1,0 0 1,1 1 29,23-45-1984,-8-9 97,0-8-566</inkml:trace>
  <inkml:trace contextRef="#ctx0" brushRef="#br0">633 1 728,'0'0'1510,"0"0"-866,0 0-395,0 0 61,23-1 67,76 5 74,-93-2-382,-1 0 0,1 1 0,-1 0 0,1 0-1,-1 1 1,0 0 0,0 0 0,0 0 0,-1 0 0,0 1 0,1-1 0,-1 1 0,-1 0 0,1 1-1,-1-1 1,0 1 0,0-1 0,-1 1 0,0 0 0,0 0 0,0 0 0,0 0 0,-1 0 0,0 3-69,7 182 1524,-13-176-1496,0-1 0,-2 0 0,0 0 0,0-1 0,-2 1 0,1-2 1,-2 1-1,1-1 0,-2-1 0,0 0 0,0 0 0,-1-1 0,0 0 0,0-1 0,-1-1 0,-6 3-28,20-11-29,-1 0 0,1 0 0,-1 1 0,1-1 0,-1 0 0,1 0 0,-1 1 0,0-1 0,1 0 0,-1 1 0,1-1 0,-1 0 0,0 1 0,1-1 0,-1 0 0,0 1 0,0-1 0,1 1 0,-1-1 0,0 1 0,0-1 0,0 1 0,1-1 0,-1 1 0,0-1 1,0 1-1,0-1 0,0 1 0,0-1 0,0 1 0,0-1 29,63-19-103,88-17-2604,-142 37 1374,-7 6-338</inkml:trace>
  <inkml:trace contextRef="#ctx0" brushRef="#br0">592 814 496,'0'0'2473,"0"0"-1641,0 0-624,0 0-48,0 0 128,0 0-184,0 0-104,104 20 0,-41-36-320,28-24-320,-15 3-400,-12 4-529</inkml:trace>
  <inkml:trace contextRef="#ctx0" brushRef="#br0">1053 660 3393,'0'0'996,"0"0"-489,0 0-193,0 0 92,0 0 46,0 40-164,0 135-163,0 276 214,-3-447-348,-1 0 0,0-1 0,0 1 0,0-1-1,0 0 1,0 0 0,0 0 0,-1 0 0,0-1 0,1 0 0,-1 0 0,0 0-1,0-1 1,0 1 0,0-1 0,0 0 0,0-1 0,-1 1 0,1-1 0,0 0-1,0 0 1,0-1 0,-1 0 0,1 1 0,0-2 0,0 1 0,0-1 0,0 1-1,0-1 1,1-1 0,-1 1 0,-1-2 9,-11-8 20,1-1 1,1-1-1,0 0 1,1-1-1,0 0 0,2-1 1,-1-1-1,-3-8-20,-5-5 677,20 28-659,0-1 0,0 1 0,0-1 0,1 1 0,-1-1 0,1 1 0,-1-1 0,1 1 0,0-1 0,0 0 0,0 1 0,1-1 0,-1 1-1,1-1 1,-1 0 0,1 1 0,0 0 0,0-1 0,0 1 0,0-1 0,0 1 0,1 0 0,-1 0 0,1 0 0,-1 0 0,1 0 0,0 0 0,0 0 0,0 0 0,0 1 0,0-1-1,0 1 1,0-1 0,1 1 0,-1 0 0,0 0 0,1 0 0,-1 0 0,1 1 0,-1-1 0,1 0 0,0 1-18,13-9 56,252-162-4503,-226 138 1580</inkml:trace>
  <inkml:trace contextRef="#ctx0" brushRef="#br0">1428 21 2665,'0'0'1248,"0"0"-781,0 0-339,0 0 101,0 0 135,0 0-191,0 0-127,12 10 142,-9-1-115,0 0-1,-1-1 1,0 1 0,-1 0-1,0 0 1,0 0 0,-1 0-1,0 0 1,0 0 0,-1 0-1,0 0 1,-1 0 0,0 0-1,-1 0 1,1-1 0,-2 2-73,-132 149 161,135-159-401,1 0-195,9-2-840,20-14 562,-18 9 570,1 0 1,0 0-1,1 1 0,-1 1 0,1 0 1,1 1-1,-1 0 0,0 1 1,1 1-1,-1 0 0,1 1 1,0 0-1,5 1 143,-16 2 84,-1 0 0,1 0 0,0 0-1,-1 0 1,1 1 0,-1-1 0,0 1 0,0 0 0,0 0 0,0-1 0,-1 1 0,1 0 0,-1 1 0,0-1 0,0 0 0,0 0-1,0 0 1,0 1 0,-1-1 0,1 0 0,-1 1 0,0-1 0,0 1 0,0-1-84,1 3 166,4 310 2544,-31-6-1215,25-263-1373,1-48-476,0-10-103,3-62-314,2 0 1,4 1 0,4 0-1,2 1 1,15-39 770,84-190 438,-114 301-396,0 0 0,1 0 0,-1 1 0,0-1 0,1 0 0,-1 0 0,0 0 0,1 0 0,-1 0 0,1 0 0,0 0 0,-1 0 0,1 0 0,0 0 0,0-1 0,0 1 0,-1 0 0,1 0 0,0-1 0,0 1 0,0 0 0,0-1 0,0 1 0,0-1 0,0 0 0,0 1 0,1-1 0,-1 0 0,0 1 0,0-1 0,0 0 0,0 0 0,0 0 0,1 0 0,-1 0 0,0 0 0,0 0 0,0-1 0,0 1 0,0 0 0,0-1 0,0 1 1,1-1-1,-1 1 0,0-1 0,0 1 0,0-1 0,-1 0 0,1 1 0,0-1 0,0 0 0,0 0 0,0 0 0,-1 1 0,1-1 0,0 0 0,-1 0 0,1 0 0,-1-1-42,46 134 624,49-127-737,-92-5 123,0 0-1,0 0 1,0 0 0,0 0 0,0 0 0,1 1 0,-1 0 0,0-1 0,0 1-1,0 0 1,0 1 0,0-1 0,-1 0 0,1 1 0,0 0 0,-1-1 0,1 1 0,-1 0-1,1 0 1,-1 1 0,0-1 0,0 0 0,0 1 0,0 0 0,0-1 0,-1 1-1,1 0 1,-1 0 0,0-1 0,0 1 0,0 0 0,0 1 0,0-1 0,-1 0 0,1 0-1,-1 0 1,0 0 0,0 0 0,0 3-10,5 194 1178,-6-188-1204,0-1 1,-1 1-1,-1-1 1,0 0-1,-1 0 1,0 0-1,0 0 1,-1-1-1,-1 0 1,0 0-1,0 0 1,-1 0 0,0-1-1,0 0 1,-1-1-1,-1 0 1,1 0-1,-1-1 1,-1 0-1,1 0 1,-1-1-1,0 0 1,0-1-1,-1 0 1,0-1-1,0 0 1,0-1 0,0 0-1,0 0 1,-1-1-1,1-1 26,6 0-49,0 0-1,1-1 1,-1 0-1,1 0 1,-1 0-1,0 0 1,1 0-1,-1-1 1,1 0 0,-1 0-1,1-1 1,-1 1-1,1-1 1,0 0-1,0 0 1,-1 0-1,1 0 1,1-1-1,-1 0 1,0 0-1,1 0 1,-1 0 0,1 0-1,0-1 1,0 1-1,1-1 1,-1 0-1,1 0 1,-1 0-1,1 0 1,0 0-1,1-1 1,-1 1-1,1-1 50,-23-169-420,26 172 434,1 0 0,0 0 0,0 0-1,0 0 1,0 0 0,0 0 0,0 1 0,0 0-1,0 0 1,1 0 0,-1 0 0,1 0 0,-1 0-1,0 1 1,1 0 0,-1-1 0,1 2 0,-1-1-1,1 0 1,-1 1 0,1-1 0,-1 1-1,3 1-13,9-2 59,240-30 364,-243 26-415,1 0 0,-1 0-1,0-1 1,0 0-1,0-1 1,-1-1 0,0 0-1,0 0 1,0-1 0,-1 0-1,-1-1 1,1 0-1,-1-1 1,-1 0 0,0 0-1,0-1 1,-1 0 0,3-6-8,8-40 184,33 64-234,-44-3-79,0-1 0,0-1 0,0 0 0,0 0 0,1 0-1,-1-1 1,0 0 0,1 0 0,-1-1 0,1 0 0,-1 0 0,1-1 0,-1 0 0,1 0-1,-1-1 1,0 0 0,0 0 0,0-1 0,0 1 0,0-2 0,0 1 0,-1-1-1,1 0 1,-1 0 0,0-1 0,-1 0 0,1 0 0,1-2 129,95-140-1600,-81 28 4649,-21 117-2444,0 2-272,0 0-214,5 13-35,11 64 370,-3-1 1,-3 2-1,-4-1 1,-3 1 0,-6 53-455,2-44 255,1-35-351,-12 352 803,-35-140-4476,34-226 1385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54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1 328,'0'0'1182,"0"0"406,0 0-658,0 0-370,0 0-40,0 0-21,0 0-38,0 0-100,0 0-89,0 0-105,0 0-86,1 10-121,71 60 66,-44-51 18,35 26-2,-2 3 0,-2 2 0,-2 3 0,-3 2 0,-2 3 0,-3 2 1,22 37-43,-63-82 31,0 1 1,-1 1-1,-1-1 1,0 1 0,-2 0-1,0 1 1,0-1 0,-2 1-1,0 0 1,-1-1 0,-1 11-32,-1-23-13,1 0 1,-1 0 0,-1 0 0,1 0 0,-1 0-1,1 0 1,-1-1 0,-1 1 0,1-1 0,-1 1 0,0-1-1,0 0 1,0 0 0,0 0 0,-1 0 0,1-1-1,-1 1 1,0-1 0,0 0 0,0 0 0,-1-1-1,1 1 1,-1-1 0,1 0 0,-1 0 0,0 0-1,0-1 1,0 1 0,0-1 0,0-1 0,0 1-1,0-1 1,0 0 0,0 0 0,-1 0 12,4 0-63,0 0 1,1 0-1,-1 0 0,0 0 1,0 0-1,0 0 1,0-1-1,0 1 0,0-1 1,1 1-1,-1-1 1,0 0-1,0 1 0,1-1 1,-1 0-1,0 0 1,1-1-1,-1 1 0,1 0 1,0 0-1,-1-1 1,1 1-1,0-1 0,0 1 1,0-1-1,0 1 1,0-1-1,0 0 0,0 0 1,0 1-1,1-1 1,-1 0-1,0-1 63,-13-43-2232</inkml:trace>
  <inkml:trace contextRef="#ctx0" brushRef="#br0">507 45 4793,'0'0'1120,"0"0"-1000,0 0-72,0 0 88,-181 277 96,140-200-24,1-4-144,13-12-48,4-4-16,14-12 0,5-8-296,4-9-280,0-8-376,13-12-512,14-8-225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5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1 184 256,'0'0'420,"0"0"-276,0 0-78,0 0 19,40-10 10,123-31-25,-91 31 98,-72 10 160,0 0 593,0 0 163,0 0-281,0 0-215,0 0-115,59 171 1081,-40-114-1434,-2 1 0,-3 0 0,-2 1 1,-3 1-1,-3-1 0,-2 1 0,-3 39-120,-1-1 126,0-97-49,0-1 24,0-27 127,2-4-286,2 1-1,1 0 0,2 1 0,1-1 1,1 2-1,1-1 0,2 1 0,1 0 0,1 1 1,1 1-1,1 1 0,2 0 0,5-6 59,-22 29 1,1-1-1,-1 1 0,1 0 1,0 0-1,-1 0 1,1 0-1,0 0 0,0 0 1,1 0-1,-1 1 1,0-1-1,0 1 0,1-1 1,-1 1-1,1 0 0,-1 0 1,1 0-1,-1 0 1,1 1-1,0-1 0,-1 1 1,1-1-1,0 1 1,0 0-1,-1 0 0,1 0 1,0 0-1,0 1 1,-1-1-1,1 1 0,0 0 1,-1 0-1,1 0 0,-1 0 1,1 0-1,-1 0 1,1 0-1,-1 1 0,4 10 38,-1 0 1,0 1-1,-1-1 0,-1 1 1,0 0-1,0 0 0,-1 0 1,-1 0-1,0 0 1,-1 0-1,-1 0 0,-1 13-38,7 90 20,26-124-948,195-309-879,-213 300 1755,-11 12 44,1 0 0,0 1 1,0-1-1,1 1 0,-1-1 1,1 1-1,0 0 1,0 0-1,0 1 0,1-1 1,-1 1-1,1 0 1,0 0-1,0 1 0,0-1 1,0 1-1,0 0 0,1 0 8,11 45 534,-9 16-74,-7-34-368,2 0-1,0-1 0,2 0 1,0 0-1,2 0 1,0 0-1,2-1 0,1 0 1,11 18-92,-18-37-1,0 0 0,0 0 0,1-1-1,-1 0 1,1 0 0,0 0 0,0 0 0,0-1 0,0 1 0,1-1 0,-1 0 0,0 0-1,1 0 1,0-1 0,-1 0 0,1 0 0,0 0 0,0 0 0,0-1 0,-1 0 0,1 0-1,0 0 1,0-1 0,0 1 0,-1-1 0,1 0 0,0-1 0,-1 1 0,1-1 0,-1 0-1,1 0 1,-1 0 0,0-1 0,0 1 0,0-1 0,0 0 0,0 0 0,-1 0-1,1-1 1,-1 0 0,0 1 0,1-2 1,122-216-545,-124 220 564,1 0 1,0 0-1,-1 0 1,1 1-1,0-1 1,0 1 0,-1-1-1,1 1 1,0 0-1,0 0 1,0 1-1,0-1 1,-1 1-1,1-1 1,0 1-1,0 0 1,-1 0-1,1 0 1,-1 0 0,1 0-1,-1 1 1,1-1-1,-1 1 1,0 0-1,0-1 1,1 1-1,-1 0 1,0 0-1,-1 1 1,1-1-1,0 0 1,-1 0 0,1 1-1,0 1-19,4 2 16,3 3-36,-3-3-4,0 0 0,0-1 1,0 1-1,1-1 1,-1 0-1,1-1 1,0 0-1,1 0 0,-1 0 1,1-1-1,0 0 1,0 0-1,6 0 24,-12-36-2326,-13 1-64</inkml:trace>
  <inkml:trace contextRef="#ctx0" brushRef="#br0">1415 1 3369,'0'0'405,"0"0"-249,0 0-113,0 0-6,30 35-23,96 111-36,-116-138 73,-1 0-1,0 1 1,0 0 0,-1 0-1,0 1 1,-1 0 0,0 0-1,0 1 1,-1 0-1,-1 0 1,0 1 0,0-1-1,-1 1 1,-1 0-1,0 0 1,0 0 0,-1 1-1,-1-1 1,0 0 0,-1 1-1,0-1 1,-1 3-51,1 211 1743,23-219-1797,55-113-23,-57 66 56,-20 35 33,0 0 0,1 1-1,-1-1 1,1 1 0,0-1 0,1 1 0,-1 0 0,1 0 0,0 0 0,0 0 0,0 0 0,0 1-1,1 0 1,-1-1 0,1 1 0,0 0 0,0 1 0,0-1 0,0 1 0,0 0 0,1 0 0,-1 0-1,1 0 1,0 1 0,-1 0 0,1 0 0,0 0 0,0 0 0,-1 1 0,1 0 0,0 0-1,0 0 1,0 1 0,-1-1 0,1 1 0,0 0 0,0 1 0,3 1-12,13 13 114,-1 2-1,-1 0 1,-1 2 0,0 0 0,-2 1-1,0 0 1,-1 1 0,9 20-114,-10-20 73,-11-15-82,7 11-2229,-10-18 480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0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489 69 4097,'0'0'1144,"0"0"-785,0 0-155,0 0 372,0 0-51,0 0-92,-6-8-112,2 4-285,1 0-1,0 0 1,-1 0 0,0 0 0,0 0-1,0 1 1,0 0 0,-1 0 0,1 0-1,-1 0 1,0 1 0,0 0-1,0 0 1,0 0 0,0 1 0,0-1-1,0 1 1,-1 0 0,-4 0-36,-2-1 3,-1 0 0,0 0 0,0 1 1,-1 1-1,1 0 0,0 1 0,0 0 0,0 1 1,0 0-1,1 1 0,-1 1 0,1 0 0,-1 0 1,1 2-1,1-1 0,-1 1 0,1 1 0,0 0 1,0 1-1,-1 2-3,0 0-31,1 1 1,0 0 0,0 0-1,2 1 1,-1 1-1,2 0 1,-1 0-1,2 1 1,0 0 0,0 0-1,2 0 1,0 1-1,0 0 1,1 0-1,1 0 1,0 9 30,2-20-42,1 0 0,0 1 0,1-1 0,-1 1 0,1-1 0,0 0 0,0 0 0,1 1 0,-1-1 0,1 0 0,0 0 0,0 0 0,0 0 0,0-1 1,1 1-1,-1-1 0,1 1 0,0-1 0,0 0 0,0 0 0,1 0 0,-1 0 0,1-1 0,0 1 0,-1-1 0,1 0 0,0 0 0,0-1 0,1 1 0,-1-1 0,0 0 0,3 1 42,364 128-1160,-369-130 1173,-1 1-1,1-1 1,-1 0 0,1 1 0,-1-1 0,1 1-1,-1-1 1,0 1 0,1 0 0,-1-1 0,0 1-1,0 0 1,0 0 0,1 0 0,-1 0 0,0 0-1,0 0 1,0 1 0,-1-1 0,1 0-1,0 0 1,0 1 0,-1-1 0,1 0 0,0 1-1,-1-1 1,0 1 0,1-1 0,-1 0 0,0 1-1,0-1 1,1 1 0,-1-1 0,0 1 0,-1-1-1,1 1 1,0-1 0,0 1 0,-1-1 0,1 1-1,-1-1 1,1 1 0,-1-1 0,1 0 0,-1 1-1,0-1 1,0 0 0,0 0 0,0 0-1,0 1 1,0-1 0,0 0 0,0 0 0,0 0-13,-31 13 187,0-1 0,-1-1 1,0-2-1,-1-1 1,0-1-1,0-3 0,0 0 1,-31-1-188,59-4 29,-21-17-1724,27-6-400</inkml:trace>
  <inkml:trace contextRef="#ctx0" brushRef="#br0">678 679 6313,'0'0'384,"0"0"-384,0 0 0,0 0-8,0 0-608,0 0-720,0 0-1056</inkml:trace>
  <inkml:trace contextRef="#ctx0" brushRef="#br0">1080 118 5945,'0'0'462,"0"0"-302,-4 43-88,-14 141-6,16-169-45,1 1-1,0 0 0,1-1 0,1 1 0,0 0 1,1-1-1,1 1 0,0-1 0,2 0 1,-1 0-1,2 0 0,0-1 0,1 1 0,3 4-20,-3-4 24,-4-5-10,1 0 0,1 0-1,-1 0 1,1 0 0,1-1 0,0 0-1,0 0 1,1 0 0,0-1 0,0 0-1,1-1 1,0 1 0,1-1 0,-1-1-1,1 0 1,0 0 0,1-1 0,0 0-1,0 0 1,0-1 0,0 0-1,0-1 1,7 1-14,-14-4 4,-1 0-27,1 1 0,0-1 1,0 1-1,-1-1 1,1 0-1,0 0 0,0 0 1,-1 0-1,1-1 0,0 1 1,-1-1-1,1 0 0,0 0 1,-1 0-1,1 0 0,-1 0 1,1 0-1,-1-1 0,1 1 1,-1-1-1,0 0 0,0 1 1,0-1-1,0 0 0,0 0 1,0 0-1,-1-1 0,1 1 1,-1 0-1,1-1 0,-1 1 1,0-1-1,0 1 0,0-2 23,26-128-2668,-25 67-17</inkml:trace>
  <inkml:trace contextRef="#ctx0" brushRef="#br0">832 216 4457,'0'0'1368,"0"0"-1272,0 0-48,0 0 8,0 0 264,0 0 40,0 0-80,239 0-111,-171-8-73,-5-5-88,-4 1 0,-14 4-8,-8 4 0,-10 0-289,-9 0-231,-5 4-432,-8 0-808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14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 6569,'0'0'937,"0"0"-929,0 0-8,0 0 0,0 0-585,0 0-751,0 0-648</inkml:trace>
  <inkml:trace contextRef="#ctx0" brushRef="#br0">1 1 7602,'54'155'568,"-54"-155"-440,0 0-128,0 0-152,0 0-985,0 0-1631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13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0 5265,'0'0'3177,"0"0"-2521,0 0-512,0 0 104,0 0 48,0 0-232,0 0-64,0 4-88,18 0-840,-5 0-752,1 0-1401</inkml:trace>
  <inkml:trace contextRef="#ctx0" brushRef="#br0">1 0 6857,'49'216'977,"-49"-212"-977,-4 8-144,4 8 16,0 9-641,0-1-1143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5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1152 5553,'0'0'832,"0"0"-832,0 0-152,0 0 144,0 0-256,0 0-1160,0 0-897</inkml:trace>
  <inkml:trace contextRef="#ctx0" brushRef="#br0">316 257 2633,'0'0'1172,"0"0"-715,0 0-222,0 0 192,0 0 43,0 0-9,15 31-175,47 102-106,-59-121-171,1 1 0,0-1 0,1 0 0,0 0 0,1-1 0,0 1 0,1-1 0,0-1 0,1 1 0,1-1 0,-1-1 0,1 1 0,1-1 0,0-1 0,0 0 0,0-1 0,1 1 0,0-2 0,1 0 0,-1 0 0,1-1 0,1-1 0,-1 0 0,0 0 0,1-1 0,0-1 0,0 0 0,-1-1 0,1 0 0,1-1-9,-7-5-73,-1 0 1,0 0-1,0-1 1,0 0-1,-1 0 1,0-1-1,0 1 1,-1-1-1,0 0 1,0 0-1,0 0 1,-1-1 0,0 0-1,0 1 1,-1-1-1,0 0 1,-1 0-1,0 0 1,0 0-1,0 0 1,-1-1-1,-1 1 1,1-1 72,5-265-4101,-6 177 6999,-1 602 1069,0 11-3811,2-506-157,1 3-6,0 0 0,-1 0 0,0 0 0,-1 0 0,0 0 0,-1 0 1,-1 0-1,0-1 0,0 1 0,-2-1 0,1 0 0,-2 0 0,1 0 0,-2 0 0,0-1 1,0 0-1,-1-1 7,-99 77-1725,52-57-251</inkml:trace>
  <inkml:trace contextRef="#ctx0" brushRef="#br0">1076 1180 6937,'0'0'1161,"0"0"-1089,0 0-72,0 0 56,0 0-56,0 0-128,0 0-624,4-12-785,14 12-1231</inkml:trace>
  <inkml:trace contextRef="#ctx0" brushRef="#br0">1654 1 4209,'0'0'-145,"42"7"175,137 26 130,-161-31-108,0 1 0,0 1 0,0 0 0,-1 2 0,0 0 0,0 1-1,0 0 1,-1 2 0,0 0 0,4 4-52,-13-7 61,-1 0 0,0 1 0,0-1 0,-1 2 0,1-1 0,-2 1 0,1-1 0,-1 1 0,0 0 0,-1 1 0,0-1 0,0 1 0,-1-1 0,0 1 0,-1 0 0,0 0 0,0 0 0,-1 0 0,0 0 0,0 0 0,-1-1 0,0 1 0,-1 0 0,0 0 0,0-1 0,-1 1 0,0-1 0,0 1 0,-1-1 0,0 0 0,-1-1 0,0 1 0,0-1 0,0 0 0,-1 0 0,0 0 0,-1-1 0,1 0 0,-2 1-61,-75 80 219,-4-2 0,-3-5-1,-3-4 1,-12 2-219,64-39 295,46-39-271,47-4-237,-1-3 0,0-2 1,-1-2-1,0-3 0,-1-1 1,0-3-1,-1-1 0,11-9 213,-58 26-92,1 1 1,-1-1-1,1 1 1,-1-1-1,0 0 0,0 1 1,0-1-1,0 0 1,0 0-1,-1 0 0,1 0 1,0 1-1,-1-1 1,1 0-1,-1 0 0,0 0 1,0 0-1,0 0 1,0 0-1,0-1 0,0 1 1,0 0-1,-1 0 0,1 0 1,-1 1-1,1-1 1,-1 0-1,0 0 0,0 0 1,1 0-1,-2 0 1,1 1-1,0-1 0,0 1 1,0-1-1,-1 1 1,1-1-1,-1 1 0,1-1 1,-1 1-1,0 0 1,1 0-1,-1 0 0,0 0 1,0 0-1,0 1 0,1-1 1,-1 0-1,0 1 1,0-1-1,0 1 0,0 0 1,0 0-1,0 0 1,0 0-1,-2 0 92,-4-5-207,-32-20-1100</inkml:trace>
  <inkml:trace contextRef="#ctx0" brushRef="#br0">1708 379 3393,'0'0'1139,"0"0"-594,0 0-197,0 0 212,0 0 78,0 0-183,33 23-181,110 76-138,183 104 11,-202-118-3385,-108-68-687</inkml:trace>
  <inkml:trace contextRef="#ctx0" brushRef="#br0">601 2099 7154,'0'0'-92,"0"0"-113,0 0 99,0 0 75,45-19 98,152-56 22,-189 72-85,1 0 0,0 0 0,0 1 0,0 0 0,0 1 0,0 0 0,0 1 0,1-1 0,-1 2 0,0-1 0,0 1-1,0 1 1,0 0 0,0 0 0,0 1 0,0 0 0,-1 0 0,0 1 0,1 0 0,-1 0 0,0 1 0,3 3-4,-1-2 4,22 15 74,0 1 0,-2 1 1,0 2-1,-2 2 0,0 0 0,-2 1 1,-2 2-1,0 1 0,-2 1 0,-1 0 1,-2 2-1,-1 0 0,-2 1 1,-1 1-1,-2 0 0,6 30-78,12 21 103,-20-107-983,6-436-4924,-15 397 5166,-18-116 1548,15 173-817,1-1 1,-1 1-1,0 0 1,0 0-1,0 0 1,0 0-1,0 0 1,0 0-1,0 0 1,-1 1-1,1-1 1,0 0-1,-1 1 0,0-1 1,1 1-1,-1-1 1,0 1-1,0 0 1,0 0-1,0 0 1,0 0-1,0 0 1,0 0-1,0 0 1,0 1-1,0-1 1,-1 1-1,1-1 1,0 1-1,0 0 1,0 0-1,-1 0 1,1 0-1,0 1 1,0-1-1,0 0 1,-1 1-1,1 0 1,0-1-1,0 1 1,0 0-1,-1 1-93,-76 61 875,-315 462 124,358-483-3062,34-40-775</inkml:trace>
  <inkml:trace contextRef="#ctx0" brushRef="#br0">1482 2123 6425,'0'0'152,"0"0"-152,0 0-8,0 0 8,0 0 8,271 0 0,-185-8-8,-9 0-200,-14 0-368,-18 4-424,-22 4-408,-14-4-169,-9 0-119</inkml:trace>
  <inkml:trace contextRef="#ctx0" brushRef="#br0">1853 1855 1488,'0'0'4457,"0"0"-3913,0 0-464,0 0 48,0 0 345,0 0-33,0 0-264,-9 264-120,9-211-32,0-12-24,0-9 0,0-11-368,0-9-297,0-12-351,9 0-864,-5-12-961</inkml:trace>
  <inkml:trace contextRef="#ctx0" brushRef="#br0">2074 1802 4945,'0'0'424,"0"0"-230,0 0-70,0 0 40,0 0-12,24 35-6,70 111-19,-62-70 14,-33-64-103,-1 0 2,0 0 1,-2-1 0,1 1-1,-1-1 1,-1 0-1,0 0 1,-1 0 0,0-1-1,0 0 1,-1 0 0,0 0-1,-1-1 1,0 0-1,-1-1 1,0 0 0,0 0-1,-9 5-40,-60 69 959,58-1-210,23-79-753,0 0 1,0 0 0,0 0 0,0 0 0,1 0-1,-1-1 1,0 1 0,1-1 0,-1 0 0,1 0-1,-1 0 1,1-1 0,0 1 0,-1-1 0,1 0 0,0 0-1,-1 0 1,1 0 0,0-1 0,-1 1 0,4-2 3,5 2-89,4-4-170,0 0 1,-1 0-1,1-1 1,-1-1-1,-1-1 1,1 0 0,-1-1-1,0 0 1,-1-1-1,0-1 1,0 0-1,-1-1 1,-1 0 0,0-1-1,0 0 1,-1-1-1,0 0 1,5-11 258,33-38-2661</inkml:trace>
  <inkml:trace contextRef="#ctx0" brushRef="#br0">2436 1737 4809,'0'0'859,"0"0"-578,0 0-63,0 0 18,9 37-96,30 118-68,-37-142-68,0 1 0,1-1 0,0 0 1,1 1-1,1-2 0,0 1 0,0-1 0,2 1 0,-1-2 1,1 1-1,1-1 0,0 0 0,1 0 0,5 4-4,-11-13-26,-1 0-1,1 0 1,0 0-1,0-1 1,0 1-1,0-1 0,0 1 1,0-1-1,1 0 1,-1-1-1,0 1 0,1 0 1,-1-1-1,0 0 1,1 1-1,-1-1 1,0-1-1,1 1 0,-1 0 1,1-1-1,-1 0 1,0 0-1,0 0 0,1 0 1,-1 0-1,0-1 1,0 1-1,0-1 1,-1 0-1,1 0 0,0 0 1,-1 0-1,1 0 1,-1-1-1,1 1 0,-1-1 1,0 0-1,0 1 1,0-1-1,-1 0 1,1 0-1,-1 0 0,0-1 1,1 0 26,16-41-835,-3-1-1,-1-1 1,-2 0 0,-3-1-1,-1 0 1,-3-1 835,-2 15 661,-1 6 2333,-1 50-1517,-1-11-1371,0 183 802,8 0 0,10 9-908,14 278 776,-32-470-812,-1 0-1,-1-1 1,0 1 0,0 0 0,-1-1 0,-1 1 0,0-1 0,0 0 0,-1 0-1,0-1 1,-1 1 0,0-1 0,0 0 0,-1-1 0,0 0 0,0 0-1,-1 0 1,0-1 0,-1 0 0,1 0 0,-1-1 0,-1 0 0,1-1-1,-1 0 1,0-1 0,0 0 0,0 0 0,-1-1 0,1 0 0,-5 0 36,-159 8-2318,100-11-418</inkml:trace>
  <inkml:trace contextRef="#ctx0" brushRef="#br0">2991 2058 1200,'0'0'5834,"0"0"-5834,0 0-233,0 0 233,0 0 160,0 0 25,0 0-57,208 17-128,-153-17-32,-1 0-305,-5-8-423,-8-9-456,-18 5-1545</inkml:trace>
  <inkml:trace contextRef="#ctx0" brushRef="#br0">3606 1322 4489,'0'0'1902,"0"0"-1174,0 0-584,0 0-107,0 0 21,0 0-32,34 0 8,217 13-118,-241-11 74,9 0-3,-1 0 0,1 1 0,-1 1 0,0 1 0,0 1 1,-1 0-1,1 2 0,-1-1 0,-1 2 0,1 1 0,-2 0 1,15 11 12,-27-17 2,0-1 0,0 1 0,0 0 1,-1 0-1,1 1 0,-1-1 1,0 0-1,0 1 0,-1-1 0,1 1 1,-1 0-1,0 0 0,0-1 1,0 1-1,-1 0 0,0 0 0,0 0 1,0 0-1,-1-1 0,1 1 1,-1 0-1,0 0 0,-1-1 0,1 1 1,-1 0-1,0-1 0,0 0 1,0 1-1,-2 1-2,-92 106 166,-100 25 1002,276-162-3259,71 20 282,-149 5 1821,1 0 0,-1 0 0,1 0 0,-1 0 0,1 1 1,0-1-1,-1 1 0,0-1 0,1 1 0,-1 0 0,1 0 0,-1 0 0,0 0 0,0 1 0,0-1 0,1 1 0,-1-1 0,-1 1 0,1 0 0,0-1 0,0 1 0,-1 0 0,1 0 0,-1 0 0,1 1 0,-1-1 0,0 0 0,0 0 0,0 1 0,0-1 0,0 1 0,-1-1 0,1 1 0,-1-1 0,0 1 1,1-1-1,-1 1 0,0-1 0,0 1 0,-1-1 0,1 1 0,-1-1 0,1 1 0,-1 1-12,-3 3 80,0 1 1,0 0-1,0-1 0,-1 0 1,0 0-1,-1 0 0,0 0 1,0-1-1,0 0 1,-1-1-1,1 1 0,-1-1 1,-1 0-1,1-1 0,-1 0 1,1 0-1,-1-1 1,-1 1-1,1-2 0,0 1 1,-1-1-81,-2 3 39,-9 4-21,-1 0 1,0-1 0,0-2-1,-1 0 1,1-1 0,-1-1 0,0-1-1,-9 0-18,30-3-36,-1 0 0,1 0 0,0 0 0,0 0 0,0 0 0,0 0 0,0-1 0,-1 1 0,1 0 0,0-1-1,0 1 1,0-1 0,0 1 0,0-1 0,0 0 0,0 1 0,0-1 0,0 0 0,1 0 0,-1 0 0,0 1 0,0-1 0,1 0 0,-1 0-1,0 0 1,1 0 0,-1 0 0,1 0 0,-1 0 0,1-1 0,0 1 0,-1 0 0,1 0 0,0 0 0,0 0 0,0 0 0,0-1 0,0 1 0,0 0-1,0 0 1,0-1 36,0 0-76,-1-37-2060</inkml:trace>
  <inkml:trace contextRef="#ctx0" brushRef="#br0">4483 1217 6105,'0'0'16,"0"0"130,0 0 19,44 27-64,141 86 7,-76-33 68,-90 2 305,-23-68-374,0-1-1,0 0 1,-1 1 0,-1-2 0,0 1 0,-1-1 0,0 0 0,-1 0 0,0-1 0,-1 0 0,0 0 0,-1-1 0,0 0 0,0-1 0,-1 0 0,-3 1-107,-22 24 216,-1 1-20,26-27-161,1 0 0,0 0 0,0 2 0,1-1 0,0 1 0,0 0 0,1 1 1,1 0-1,-1 0 0,2 1 0,0 0 0,0 0 0,1 1 0,1-1 0,0 1 0,1 0 0,-2 9-35,5-18-8,-1-1-1,1 1 1,-1-1 0,1 0-1,0 1 1,0-1 0,1 1 0,-1-1-1,1 1 1,0-1 0,0 0 0,0 1-1,0-1 1,0 0 0,1 0-1,0 0 1,-1 0 0,1 0 0,0 0-1,0 0 1,1-1 0,-1 1-1,1-1 1,-1 0 0,1 1 0,0-1-1,0 0 1,0-1 0,0 1 0,0 0-1,0-1 1,0 0 0,0 0-1,1 0 1,-1 0 0,0 0 0,1-1-1,-1 1 1,4-1 8,172 2-2660,-177-2 2550,0-1 0,0 0 1,-1 0-1,1 0 0,0 0 1,0 0-1,0-1 0,-1 1 1,1 0-1,0-1 0,-1 0 1,0 1-1,1-1 0,-1 0 1,0 1-1,0-1 0,0 0 1,0 0-1,0 0 0,0 0 1,0 0-1,-1 0 0,1 0 1,-1 0-1,1 0 0,-1-1 1,0 1-1,0 0 0,0 0 1,0 0-1,-1-1 110,1-17-2938</inkml:trace>
  <inkml:trace contextRef="#ctx0" brushRef="#br0">4379 1542 6305,'0'0'384,"0"0"-384,0 0 0,0 0 288,0 0 129,0 0-153,0 0-176,217 118-32,-163-86-48,-4-3 0,-10 3-8,-8-3-96,-5-1-176,-4-3-128,-19 15-273,1-3-679,-5-9-3169</inkml:trace>
  <inkml:trace contextRef="#ctx0" brushRef="#br0">59 4385 7218,'0'0'448,"0"0"-432,0 0-16,0 0-464,0 0-929,0 0-3296</inkml:trace>
  <inkml:trace contextRef="#ctx0" brushRef="#br0">818 3478 3721,'0'0'921,"0"0"-558,0 0-147,0 0 262,44 21 79,-9-5-451,266 155 571,-185-87-539,-4 5 1,-4 5-1,-4 4 0,8 19-138,-109-114 6,5 5 6,-1-1-1,0 1 1,0 1-1,-1 0 1,0-1-1,0 2 1,-1-1-1,-1 1 1,0-1-1,0 1 1,0 1-1,1 8-11,-14-10-141,-15-26-482,-32-135-2297,36 65 1092</inkml:trace>
  <inkml:trace contextRef="#ctx0" brushRef="#br0">1663 3551 4113,'0'0'1872,"0"0"-1400,0 0-208,0 0 369,-149 224-41,104-127-200,0-3-192,13-13-144,14-20-56,13-16-64,5-17-576,5-24-425,26-4-591,1 0-600</inkml:trace>
  <inkml:trace contextRef="#ctx0" brushRef="#br0">1808 3758 4233,'0'0'1536,"0"0"-1296,0 0-232,0 0 40,0 0 64,0 0-8,298-24-24,-212 4-80,-5 3-96,-9 1-320,-17 8-408,-19 4-672,-23 4-553</inkml:trace>
  <inkml:trace contextRef="#ctx0" brushRef="#br0">2201 3470 3489,'0'0'2320,"0"0"-1824,0 0-344,0 0 368,0 0 25,0 264-201,4-183-192,14-12-64,0-8-72,5-12-8,-5-16-8,5-13-72,-5-16-288,4-4-240,19-32-289,-9-29-679,-5-5-1681</inkml:trace>
  <inkml:trace contextRef="#ctx0" brushRef="#br0">2585 3396 1840,'0'0'3984,"0"0"-2965,0 0-918,0 0-57,0 0-12,7 40 34,27 125-16,-34-161-55,1 0 0,-1 1 0,1-1 0,-1 0-1,1 0 1,1 0 0,-1 0 0,0 0 0,1 0 0,0-1 0,0 1-1,0 0 1,0-1 0,1 1 0,0-1 0,-1 0 0,1 0 0,0 0-1,0 0 1,1-1 0,-1 1 0,1-1 0,-1 0 0,1 0 0,0 0-1,-1 0 1,1-1 0,1 1 5,3 1-84,-2-3-18,-1 0 0,0 0 0,0 0-1,0-1 1,1 0 0,-1 0 0,0 0 0,0 0 0,0-1-1,0 0 1,0 0 0,-1 0 0,1-1 0,-1 0 0,1 0-1,-1 0 1,0 0 0,0 0 0,0-1 0,-1 0 0,1 0-1,-1 0 1,0 0 0,0-1 0,0 1 0,-1-1 0,1 1-1,-1-1 1,0 0 0,-1 0 0,1 0 0,-1 0 0,0 0-1,0-1 1,-1 1 0,1 0 0,-1 0 0,0-1 0,-1 1-1,0-3 103,8-18-419,15-99 1654,-22 123 92,0 21 58,28 797 816,-28-800-2179,1-11-10,-1 1-1,1 0 1,-1 0 0,0 1 0,0-1-1,0 0 1,-1 0 0,0-1 0,-1 1-1,1 0 1,-1 0 0,0 0 0,0-1-1,-1 1 1,1-1 0,-1 0-1,-1 0 1,1 0 0,-1 0 0,0 0-1,0-1 1,0 0 0,-3 3-12,-19 8-267,0-2 0,0-1 0,-2 0 0,1-2 0,-1-2 0,-1 0-1,0-2 1,0-1 0,0-1 0,0-1 0,0-2 0,-3-1 267,-29 1-2116</inkml:trace>
  <inkml:trace contextRef="#ctx0" brushRef="#br0">3882 3307 160,'0'0'3768,"0"0"-2708,0 0-847,0 0-6,0 0 118,-49 23-118,-158 75-87,14 11 383,191-109-482,1 0-1,0 1 1,-1-1 0,1 0 0,-1 0 0,1 1-1,0-1 1,-1 1 0,1-1 0,0 1 0,0-1 0,-1 1-1,1 0 1,0 0 0,0 0 0,0 0 0,0 0-1,0 0 1,0 0 0,0 0 0,0 0 0,1 0 0,-1 0-1,0 0 1,1 1 0,-1-1 0,0 0 0,1 1-1,0-1 1,-1 0 0,1 1 0,0-1 0,0 0 0,-1 1-1,1-1 1,0 1 0,1-1 0,-1 0 0,0 1-1,0-1 1,0 0 0,1 1 0,-1-1 0,1 0-1,-1 1 1,1-1 0,0 0 0,-1 0 0,1 1 0,0-1-1,0 0 1,0 0 0,0 0 0,0 0 0,0 0-1,0 0 1,0 0 0,0-1 0,0 1 0,0 0 0,1-1-1,-1 1 1,0 0 0,2-1-21,367 130 467,-368-130-565,0 1 1,1 0 0,-1-1-1,1 1 1,-1 0-1,0 0 1,0 0 0,0 1-1,0-1 1,0 1-1,0-1 1,0 1 0,0-1-1,0 1 1,0 0-1,-1 0 1,1 0 0,-1 0-1,0 0 1,0 0-1,1 1 1,-1-1 0,0 0-1,-1 1 1,1-1-1,0 0 1,-1 1 0,1-1-1,-1 1 1,0-1 0,0 1-1,0 1 98,0 5-1980</inkml:trace>
  <inkml:trace contextRef="#ctx0" brushRef="#br0">3543 3718 2961,'0'0'1333,"0"0"-679,0 0 5,0 0 169,0 0-203,0 0-295,7 5-68,14 8-175,0-2-1,1 0 1,1-1 0,0-1-1,0-2 1,0 0-1,1-1 1,9 0-87,4 3-161,25 23-2638,-51-20 807</inkml:trace>
  <inkml:trace contextRef="#ctx0" brushRef="#br0">4546 2908 6369,'0'0'351,"0"0"-104,0 0-8,0 0 109,0 0 4,0 0-124,-18-8-147,7 2-76,9 4-5,-1 0 1,1 0-1,-1 0 0,0 0 1,0 1-1,0-1 0,0 1 1,0 0-1,0 0 0,0 0 1,0 0-1,0 1 0,0-1 1,-1 1-1,1 0 0,0-1 1,0 1-1,-1 1 0,1-1 1,0 1-1,0-1 0,0 1 1,0 0-1,-1 0 0,1 0 1,0 0-1,1 1 0,-1-1 1,0 1-1,0 0 0,1 0 1,-1 0-1,1 0 0,-1 0 1,1 0-1,0 1 0,0-1 1,0 1-1,0 0 0,0 0 1,0 1-1,-32 56 139,2 1 1,4 1-1,2 1 1,3 1-1,2 2 1,4 0-1,2 1 1,4 0-1,2 1 1,1 46-140,8-108 1,20 249 141,-18-248-158,0 0 0,0 1 0,1-1 0,0 0 0,0 0 0,0 0 0,1-1 0,0 1 0,1-1 0,-1 0 0,1 0 1,0-1-1,1 1 0,-1-1 0,1 0 0,0 0 0,0-1 0,1 0 0,-1 0 0,1-1 0,0 1 0,0-1 0,0-1 0,0 0 1,1 0-1,-1 0 0,1-1 0,-1 1 0,1-2 0,-1 1 0,5-2 16,-4 1-40,0 0 0,0-1 0,0 0 0,-1-1 0,1 1 0,0-2 0,-1 1 0,1-1 0,-1 0 0,0-1 1,0 1-1,0-1 0,0-1 0,-1 0 0,0 1 0,0-2 0,0 1 0,0-1 0,-1 0 0,0 0 0,0 0 0,-1-1 0,0 0 0,4-6 40,2-6-33,-1 0 0,0 0 0,-2-1 0,0 0 0,-1-1 0,-1 1 0,-1-1 0,0 0 0,-2 0 0,-1-1 0,0 1 0,-2 0 0,-1-8 33,1 22 23,-1 1 0,0-1 0,0 1 1,0-1-1,-1 1 0,0 0 0,0-1 1,0 2-1,-1-1 0,0 0 0,0 1 1,-1-1-1,0 1 0,0 1 0,0-1 1,0 1-1,0-1 0,-1 2 0,0-1 1,0 0-1,0 1 0,0 0 0,-1 1 1,1 0-1,-1 0 0,0 0 0,1 0 1,-1 1-1,-6 0-23,-199-1-873,116 29-590,5 2-1284</inkml:trace>
  <inkml:trace contextRef="#ctx0" brushRef="#br0">1473 4787 4865,'0'0'1520,"0"0"-985,0 0-451,0 0-5,0 0 90,16 43 157,109 272 52,-109-278-363,2 0 0,1-1-1,1-1 1,3-1 0,0 0-1,2-2 1,2-1 0,0-2-1,8 5-14,-34-33 0,0 0-35,0 1 1,0-1 0,0 1-1,0-1 1,0 0 0,0 1-1,1-1 1,-1 0 0,1 0-1,-1 0 1,1 0 0,-1 0 0,1 0-1,-1 0 1,1-1 0,0 1-1,0 0 1,-1-1 0,1 1-1,0-1 1,0 0 0,-1 0 0,1 0-1,0 0 1,0 0 0,0 0-1,0 0 1,-1 0 0,1-1-1,0 1 1,0-1 0,-1 1 0,1-1-1,0 0 1,-1 0 0,1 0-1,-1 0 1,1 0 0,-1 0-1,1 0 1,-1 0 0,0 0 0,1-1-1,-1 1 1,0-1 0,0 1-1,0-1 1,0 1 0,0-2 34,41-147-3132,-27 73 945</inkml:trace>
  <inkml:trace contextRef="#ctx0" brushRef="#br0">1988 4933 520,'0'0'2031,"0"0"-636,0 0-632,0 0-202,0 0 68,-4 45-93,-29 269 88,28-251-500,-3 0 0,-2 0 0,-4-1 0,-2 0 0,-3-2 0,-25 56-124,-21-36 70,64-78-119,-1 0-1,0-1 1,1 1-1,-1-1 1,0 0-1,1 1 0,-1-1 1,0 0-1,0 0 1,0 0-1,0-1 1,0 1-1,0 0 1,-1-1-1,1 1 0,0-1 1,0 0-1,0 1 1,-1-1-1,1 0 1,0-1-1,0 1 1,0 0-1,-1-1 1,1 1-1,0-1 0,0 1 1,0-1-1,0 0 1,0 0-1,0 0 1,0 0-1,0 0 1,1-1-1,-1 1 0,0 0 1,1-1-1,-1 0 1,1 1-1,-1-1 1,1 0-1,0 0 1,-1 0 49,-13-32-2318</inkml:trace>
  <inkml:trace contextRef="#ctx0" brushRef="#br0">2146 5279 4689,'0'0'1512,"0"0"-1512,0 0-32,0 0 32,0 0 152,0 0-64,258-53-88,-190 21-160,-5-1-264,-13 9-336,-19 3-408,-17 9-401,-14 8-63</inkml:trace>
  <inkml:trace contextRef="#ctx0" brushRef="#br0">2327 4868 4577,'0'0'568,"0"0"-328,0 0 488,0 0-80,0 0-303,32 269-57,-23-192 24,4-8-112,1-8-120,0-16-72,-1-8 8,1-17-16,4-8-408,9-12-497,0-24-295,-4-17-1272</inkml:trace>
  <inkml:trace contextRef="#ctx0" brushRef="#br0">2747 4759 5617,'0'0'762,"0"0"-598,0 0-110,0 0 92,0 0 30,0 0-43,32 26-33,95 90-4,-122-112-87,-2 1 1,1 0-1,0-1 0,-1 1 1,0 0-1,0 1 0,0-1 0,-1 1 1,0-1-1,0 1 0,0 0 1,-1 0-1,0-1 0,0 1 0,0 0 1,-1 0-1,0 0 0,0 0 1,0 0-1,-1 0 0,0 3-9,-1 19 41,0-4-7,-1 1 0,-2-1-1,0 0 1,-1 0 0,-2 0-1,0-1 1,-1 0 0,-2-1-1,0 0 1,-13 18-34,-45 105 1028,54-56-398,67-75-596,-33-16-238,0-1 1,0-1-1,-1 0 1,1-2-1,-1 0 1,0-1-1,-1 0 1,1-2-1,-1 0 1,-1-1 0,0-1-1,0 0 1,-1-1-1,-1-1 1,0 0-1,-1-1 1,0 0-1,-1-1 1,-1-1-1,0 0 1,3-8 203,2-6-1991</inkml:trace>
  <inkml:trace contextRef="#ctx0" brushRef="#br0">2797 4840 4241,'0'0'3233,"0"0"-3233,0 0 8,0 0-8,0 0 80,0 0 0,167 207-80,-103-170-72,17-5-432,-9-11-297,-18-13-1175</inkml:trace>
  <inkml:trace contextRef="#ctx0" brushRef="#br0">3981 4502 4689,'0'0'866,"0"0"-549,0 0-60,0 0 15,-41 17 59,-128 52-100,45 4 561,123-72-766,0 0-1,0 0 1,-1 0 0,1 1-1,0-1 1,0 0 0,0 1-1,0-1 1,1 0 0,-1 1-1,0-1 1,0 1 0,1 0-1,-1-1 1,1 1 0,0-1-1,-1 1 1,1 0 0,0-1-1,0 1 1,0 0 0,0-1-1,0 1 1,0 0 0,0-1-1,1 1 1,-1 0 0,1-1-1,-1 1 1,1-1 0,0 1-1,-1-1 1,1 1 0,0-1-1,0 0 1,0 1 0,0-1-1,0 0 1,1 0 0,-1 1-1,0-1 1,0 0 0,1 0-1,-1 0 1,2 0-26,71 49 42,-67-46 31,374 177 160,-339-146-823,-33-1-2826,-9-25 444</inkml:trace>
  <inkml:trace contextRef="#ctx0" brushRef="#br0">3913 5027 6785,'0'0'1409,"0"0"-1409,0 0-112,0 0 112,0 0 112,0 0 8,0 0-72,86 110-48,-63-94-256,-1-4-232,10-12-321,-5 0-679,-4 0-1456</inkml:trace>
  <inkml:trace contextRef="#ctx0" brushRef="#br0">4546 4612 232,'0'0'6653,"0"0"-4933,0 0-1567,0 0-124,0 0 26,0 0 17,4 39 16,20 124-56,25-57-12,-32-84-16,4 4 23,0 1 0,-2 1 0,-2 1 0,0 0 0,-2 1 0,-1 1 1,-2 1-1,-1 0 0,-1 0 0,-2 1 0,-1 0 0,-2 0 0,0 3-27,-89-8-239,11-15-118,-1-4-1,0-3 1,0-3 0,-1-4-1,-14-4 358,-21-16-1365,12-19-981</inkml:trace>
  <inkml:trace contextRef="#ctx0" brushRef="#br0">4433 4633 5697,'0'0'1256,"0"0"-1151,0 0-89,0 0 32,0 0-32,0 0 32,285-29-48,-222 13-329,-4-4-615,-19 7-960,-22 5-2105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4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0 403 6057,'0'0'-777,"0"0"367,14 36 304,48 120 94,37-19-273,-45-76-164,-46-49 447,-1 0 0,0 1 0,-1-1-1,0 2 1,-1-1 0,-1 0 0,0 1 0,-1 0 0,0 0-1,-1 0 1,-1 0 0,0 0 0,-1 0 0,0 0-1,-1 1 1,-1-1 0,0 0 0,-1 0 0,0-1-1,-2 1 1,1-1 0,-1 1 0,-1-1 0,-1-1 0,-2 5 2,-8 8 284,2 2 1,0 0 0,2 0-1,1 1 1,1 1 0,2 0-1,1 0 1,1 1 0,1 0-1,2 0 1,0 16-285,4-45 3,-2 6 27,2 0 0,-1 0 0,1 0 0,0 1 0,0-1 0,1 0 0,0 0 0,1 0 0,-1 0 0,1 0 0,0 0 0,1 0 0,0-1 0,0 1 0,0-1 0,1 0 0,0 0 0,0 0 0,1 0 0,-1-1 0,1 0 0,5 4-30,-5-4 41,-5-4-39,0 0-1,0-1 1,0 1 0,1 0 0,-1 0-1,0 0 1,0-1 0,1 1 0,-1 0-1,1-1 1,-1 1 0,1 0 0,-1-1-1,1 1 1,-1-1 0,1 1 0,-1 0-1,1-1 1,0 1 0,-1-1 0,1 0-1,0 1 1,0-1 0,-1 0 0,1 1-1,0-1 1,0 0 0,-1 0 0,1 1 0,0-1-1,0 0 1,0 0 0,-1 0 0,1 0-1,0 0 1,0 0 0,0-1 0,-1 1-1,1 0 1,0 0 0,0 0 0,-1-1-1,1 1 1,0 0 0,0-1 0,-1 1-1,1-1 1,0 1 0,-1-1 0,1 1-1,0-1-1,16-81-114,3 2-1,4 0 1,4 1-1,3 2 1,3 1-1,4 2 0,2 1 1,4 2-1,3 2 1,8-4 114,-1 9-910,-53 73-578,-4 10 1283,-1 1 1,-1-1-1,-1 0 1,-1 0-1,0-1 1,-1 0-1,-1 0 1,-1-1-1,0 0 1,-1-1-1,-1 0 1,-1-1-1,-3 3 205,-29 44-199,-42 77 2838,97-135-617,10-7-1927,0-2-1,0 0 1,-1-1 0,0-1-1,0-1 1,0-1 0,-1-1 0,-1 0-1,0-1 1,0-1 0,3-3-95,17-10 18,253-189-1395,-286 209 1213,1 1 0,0-1 1,-1 0-1,0 0 1,0 0-1,-1-1 1,1 1-1,-1-1 0,0 0 1,-1 0-1,1 0 1,-1 0-1,-1 0 1,1 0-1,-1-1 0,0 1 1,0-1-1,-1 1 1,0-1-1,0 0 164,0-27-1551</inkml:trace>
  <inkml:trace contextRef="#ctx0" brushRef="#br0">701 362 3473,'0'0'561,"0"0"-333,0 0 332,6 45 94,0-8-522,64 270 687,-8-126-460,7-4 0,8-2 0,7-4 0,91 133-359,-125-250-1059,-49-63 207,-1-25-382,0-16-1148</inkml:trace>
  <inkml:trace contextRef="#ctx0" brushRef="#br0">1324 1297 4121,'0'0'1424,"0"0"-920,0 0-248,0 0 64,0 0-40,0 0-71,0 0-105,-190 167-80,145-143-24,-5-7-168,-22-17-569,13 0-1063,1-17-2721</inkml:trace>
  <inkml:trace contextRef="#ctx0" brushRef="#br0">845 659 5369,'0'0'1408,"0"0"-1087,0 0-193,0 0 8,0 0-112,0 0-24,0 0-264,95 0-153,-36 4-679,4-4-1216</inkml:trace>
  <inkml:trace contextRef="#ctx0" brushRef="#br0">1595 598 5265,'0'0'680,"0"0"-464,0 0 96,0 0-8,0 0-64,0 0-87,9 236-73,0-208-80,0-12 0,5-3-273,-1-9-479,15-4-584,-10-29 184,0-11-689</inkml:trace>
  <inkml:trace contextRef="#ctx0" brushRef="#br0">1595 598 2617,'188'-189'1321,"-187"190"-1309,-1 0-1,0 0 1,0 0 0,0 0-1,1-1 1,-1 1 0,0 0-1,1 0 1,-1 0-1,1-1 1,-1 1 0,1 0-1,-1-1 1,1 1-1,-1 0 1,1-1 0,0 1-1,-1-1 1,1 1 0,0-1-1,0 1 1,-1-1-1,1 0 1,0 1 0,0-1-1,0 0 1,-1 0-1,1 1 1,0-1 0,0 0-1,0 0 1,0 0 0,0 0-1,-1 0 1,1 0-1,0 0 1,0 0 0,0-1-1,0 1 1,-1 0 0,1 0-1,0-1 1,0 1-1,0-1 1,-1 1 0,1 0-1,0-1 1,-1 1-1,1-1 1,0 0 0,-1 1-1,1-1 1,-1 1 0,1-1-1,-1 0 1,1 0-1,-1 1 1,1-1 0,-1 0-12,0 1 0,-36 904 3540,37-762-3614,0-142 43,-1 0 1,1 0-1,-1 0 1,0 0-1,1-1 1,-1 1-1,0 0 1,1 0-1,-1 0 1,1 0-1,-1 0 1,0 0-1,1 0 0,-1 0 1,1 0-1,-1 0 1,0 0-1,1 0 1,-1 1-1,0-1 1,1 0-1,-1 0 1,0 0-1,1 0 1,-1 1-1,0-1 1,1 0-1,-1 0 1,0 1-1,1-1 1,-1 0-1,0 0 1,0 1-1,1-1 1,-1 0-1,0 1 1,0-1-1,0 0 1,0 1-1,1-1 0,-1 1 1,0-1-1,0 0 1,0 1-1,0-1 1,0 1-1,0-1 1,0 0 30,7-36-894,-6-24-775,3-8-609</inkml:trace>
  <inkml:trace contextRef="#ctx0" brushRef="#br0">1966 395 4609,'0'0'795,"0"0"-496,0 0-194,0 0 76,0 0-37,0 0 22,21 10-38,169 93-78,-96-46-1583,-93-54 1539,-1 0 1,1 0 0,-1 0 0,0 1-1,0-1 1,-1 0 0,1 0 0,-1 0-1,1 0 1,-1 0 0,0 0-1,0 0 1,0 0 0,-1 0 0,1 0-1,-1 0 1,0 0 0,1-1 0,-1 1-1,0-1 1,-1 0 0,1 1 0,0-1-1,-1 0 1,1 0 0,-2 0-7,1 1 33,-11 12 165,6-8-114,0-1-1,1 1 1,0 0-1,0 1 1,1 0-1,0 0 1,1 0-1,-1 1 1,2-1-1,-1 1 1,1 1-1,0-1 1,1 0-1,0 1 0,1 0 1,0 0-1,0 5-83,7-13-140,17 0-39,-18-3 143,1 0 0,-1 1-1,0 0 1,1 0 0,-1 0-1,0 0 1,1 1 0,-1 0-1,0 0 1,1 0 0,-1 0-1,0 1 1,0-1 0,0 1-1,0 0 1,-1 0 0,1 1-1,0-1 1,-1 1 0,0 0-1,1 0 1,-1 0 0,0 0-1,-1 0 1,1 1 0,0 0-1,0 1 37,-1 7 21,0 1 0,-2-1-1,1 0 1,-1 0 0,-1 1-1,0-1 1,-1 0 0,0 0-1,-1 0 1,-1 0 0,1 0-1,-2-1 1,0 0 0,0 0-1,-1 0 1,0 0 0,-1-1-1,0 0 1,-1 0-21,-171 171 1065,134-141-757,41-37-279,-4 2 3,0 1-1,1 0 0,0 0 0,0 1 0,1 0 0,-1 0 0,1 0 1,1 1-1,0 0 0,0 0 0,0 0 0,1 1 0,0 0 1,1-1-1,0 1 0,0 1 0,1-1 0,0 0 0,1 2-31,0-8-18,1-1 0,0 1 0,0-1 0,0 0 0,0 1 0,0-1 0,1 1-1,-1-1 1,1 0 0,-1 1 0,1-1 0,0 0 0,0 0 0,0 1 0,0-1-1,0 0 1,1 0 0,-1 0 0,1 0 0,-1-1 0,1 1 0,0 0 0,-1-1 0,1 1-1,0-1 1,0 1 0,0-1 0,0 0 0,0 0 0,1 0 0,-1 0 0,0 0-1,1 0 1,-1-1 0,0 1 0,1-1 0,-1 0 0,0 1 0,1-1 0,-1 0 0,1-1 18,11 1 29,-7 2-71,0-2 1,-1 1-1,1-1 1,0 0 0,-1-1-1,1 1 1,0-1-1,-1-1 1,1 1-1,-1-1 1,1 0-1,-1-1 1,0 1-1,0-1 1,0-1 0,0 1-1,-1-1 1,1 0-1,-1 0 1,0 0-1,0-1 1,0 0-1,-1 0 1,2-2 41,77-129-2775,-47 63-270</inkml:trace>
  <inkml:trace contextRef="#ctx0" brushRef="#br0">2345 439 5337,'0'0'262,"0"0"-204,0 0-50,0 0 22,39 5 74,131 15-24,-49-15-24,-108-6-106,1 0 0,-1 2 0,1-1 0,-1 2 1,1 0-1,-1 0 0,0 1 0,0 1 0,0 0 0,0 1 0,4 3 50,-14-6-61,-1 1 0,1 0 0,-1 0-1,0 0 1,0 1 0,0-1 0,0 1-1,0-1 1,-1 1 0,1-1-1,-1 1 1,0 0 0,0 0 0,-1-1-1,1 1 1,-1 0 0,0 0-1,0 0 1,0 0 0,0 0 0,-1-1-1,1 1 1,-1 0 0,0 0-1,-1-1 1,1 1 0,0 0 0,-1-1-1,0 1 1,0-1 0,0 0-1,0 0 1,0 1 0,-1-1 0,0-1-1,1 1 1,-1 0 0,0-1 0,0 1-1,0-1 1,-2 1 61,-34 26 214,-2-1 0,-1-2 1,-1-1-1,-1-3 0,-1-1 0,-17 3-214,-19 11 2152,79-34-1946,9-1-154,15-4-271,-1-1 0,0-1 0,0-1-1,0 0 1,-1-2 0,0-1 0,0 0-1,-1-1 1,-1-1 0,0-1 0,9-9 219,-18 16-292,57-43-2174</inkml:trace>
  <inkml:trace contextRef="#ctx0" brushRef="#br0">2720 517 5353,'0'0'808,"0"0"-584,0 0 16,-122 244 72,86-155-71,5-8-113,-1-3-72,0-9-48,-8-4-8,-1-8-48,-9-8-417,-18-17-439,10-8-1080,13-24-1985</inkml:trace>
  <inkml:trace contextRef="#ctx0" brushRef="#br0">2436 1078 1488,'0'0'2185,"0"0"-1609,0 0 368,298 134-424,-203-97-352,-14-9-48,-9-8-48,-22-7 0,-9-9-72,-10-4-288,-8-25-664,-9-15-1088</inkml:trace>
  <inkml:trace contextRef="#ctx0" brushRef="#br0">3046 305 3137,'0'0'716,"0"0"77,0 0-226,0 0-77,2 41-128,9 201-67,-11-240-297,-1-1 0,0 1 1,1 0-1,0-1 0,-1 1 0,1 0 0,0-1 0,0 1 1,0 0-1,0-1 0,0 1 0,0-1 0,0 1 0,1 0 1,-1-1-1,1 1 0,-1 0 0,1-1 0,-1 1 0,1-1 1,0 1-1,0-1 0,0 0 0,0 1 0,0-1 0,0 0 1,0 0-1,0 1 0,0-1 0,1 0 0,-1 0 1,0 0-1,1-1 0,-1 1 0,1 0 0,-1 0 0,1-1 1,-1 1-1,1-1 0,0 1 0,-1-1 0,1 0 0,0 0 1,-1 0-1,1 0 0,0 0 0,-1 0 0,1 0 0,0 0 1,-1 0-1,1-1 0,-1 1 0,1-1 0,-1 1 0,1-1 1,0 0-1,-1 0 0,0 0 0,1 0 0,-1 1 0,0-2 1,1 1 1,174-134-527,-162 123 546,0 1 1,1 0-1,0 2 1,1-1-1,0 2 0,1 0 1,0 1-1,0 1 1,0 0-1,1 2 0,0 0 1,0 0-1,0 2 1,0 0-1,0 1 0,0 1 1,1 1-1,5 1-19,-18 1 37,1 0-1,0 1 0,-1-1 0,1 1 1,-1 0-1,0 1 0,-1 0 1,1 0-1,-1 0 0,0 0 1,0 1-1,0 0 0,-1 0 0,0 0 1,0 0-1,-1 1 0,0 0 1,0 0-1,0 0 0,-1 0 1,0 0-1,1 6-36,12 168 339,-15-177-398,-1-1 0,0 0 0,0 1 0,0-1 0,0 0 0,-1 1 0,1-1 0,-1 0 0,0 0 0,0 0 0,0 0 0,0-1 0,-1 1 0,1 0 0,-1-1 0,1 0 0,-1 1 0,0-1 0,0 0 0,0-1 0,0 1 0,0 0 0,-1-1 0,1 0 0,0 0 0,-2 1 59,-19 4-1832</inkml:trace>
  <inkml:trace contextRef="#ctx0" brushRef="#br0">3484 724 4121,'0'0'1984,"0"0"-1504,0 0-344,-199 207-64,149-146-64,5-12-8,18-12 0,9-17-240,18-20-520,0 0-1120,0 0-2041</inkml:trace>
  <inkml:trace contextRef="#ctx0" brushRef="#br0">3299 944 384,'0'0'3257,"0"0"-2409,0 0-248,0 0-320,0 0-144,31 223-16,10-202 72,18-13-192,9-8-128,13 0-640,36-4 272,-22-17-752,-22 5-937</inkml:trace>
  <inkml:trace contextRef="#ctx0" brushRef="#br0">3638 411 4785,'0'0'1280,"0"0"-1280,0 0-360,0 0 296,0 0-8,298-77-272,-194 28-584,-23 4-456,-27 8-401</inkml:trace>
  <inkml:trace contextRef="#ctx0" brushRef="#br0">3918 0 2897,'0'0'1127,"0"0"-327,0 0-141,0 0-254,0 0-128,-6 37 230,5-26-451,-6 30 111,3-1 0,1 1-1,2-1 1,2 1 0,1 0-1,6 25-166,45 155 336,9-3 0,10-2 0,9-4-1,99 182-335,-148-342-541,-31-60 41,-1-100-2037,0 29-347</inkml:trace>
  <inkml:trace contextRef="#ctx0" brushRef="#br0">4311 817 4401,'0'0'1496,"0"0"-1136,0 0-160,0 0 96,-199 232 33,154-183-145,4-8-80,10-17-48,3-12-56,1-12 0,9 0-545,5-48-607,4-18-904,9-7-1049</inkml:trace>
  <inkml:trace contextRef="#ctx0" brushRef="#br0">4026 191 5673,'0'0'1152,"0"0"-1016,0 0-88,0 0 33,0 0 39,0 0-32,109 220-32,-69-192-56,15-7-296,35-21-401,-13 0-423,-5-17-1256</inkml:trace>
  <inkml:trace contextRef="#ctx0" brushRef="#br0">4722 366 3953,'0'0'1280,"0"0"-64,0 0-463,0 0-353,0 0-216,0 0-120,0 0-64,81 179-168,-17-179-352,-6-20-521,-3-13-1535</inkml:trace>
  <inkml:trace contextRef="#ctx0" brushRef="#br0">5138 187 4417,'0'0'888,"0"0"-624,0 0 24,0 305 0,0-175 288,0 17-159,-5 7-89,-8 13-192,-5 4-56,-5-9-72,-4-11-8,0-13-88,0-12-224,-28 12-249,10-28-615,-4-24-1672</inkml:trace>
  <inkml:trace contextRef="#ctx0" brushRef="#br0">2278 2375 3513,'0'0'1377,"0"0"-1209,0 0-134,0 0 210,39 24 72,253 164 319,-44-6 194,-7 11 0,-9 10 0,115 137-829,-63-36 292,-273-301-490,-19-30-274,-81-119-2280,28 69 645</inkml:trace>
  <inkml:trace contextRef="#ctx0" brushRef="#br0">2445 2253 3649,'0'0'592,"0"0"-528,0 0-48,0 0 304,-127 260-112,114-195-56,4-4-72,4-4-80,1-4 16,4-12-16,0-9-160,0-3-200,0-13-448,0-8-681</inkml:trace>
  <inkml:trace contextRef="#ctx0" brushRef="#br0">2409 2330 4537,'0'0'1000,"0"0"-824,0 0 80,0 0 272,262 29-160,-158-13-183,9 0-89,4-8-88,-4 5-8,-9-5 0,-5 0-377,-4 4-495,-27-4-728,-27 0-2393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5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657 124 568,'0'0'700,"0"0"263,0 0-344,0 0-155,0 0 31,0 0 8,-24-15-149,-77-50-132,90 59-153,-1 0 0,1 0 1,-1 1-1,0 1 0,-1 0 1,1 0-1,-1 1 0,1 1 1,-1 0-1,0 1 0,0 0 1,0 1-1,0 1 0,1 0 1,-1 0-1,-12 4-69,20-5-2,-10 6 19,0 0 0,0 0 0,1 1 0,0 1 0,0 0 0,1 1 0,0 1 1,0 0-1,1 1 0,1 0 0,-1 1 0,2 0 0,0 0 0,0 2 0,1-1 0,1 1 1,0 0-1,-5 14-17,0 3 56,0 0 1,2 0-1,1 2 0,2-1 1,1 1-1,2 0 1,1 0-1,1 1 0,2-1 1,3 18-57,-3-44 3,1 0 0,0 1-1,0-1 1,1 0 0,0 0 0,0 0 0,1 1 0,0-1 0,0-1 0,1 1 0,-1 0 0,2-1-1,-1 1 1,1-1 0,0 0 0,0 0 0,0 0 0,1-1 0,0 1 0,0-1 0,0 0 0,1-1-1,0 1 1,0-1 0,0 0 0,0-1 0,1 0 0,-1 0 0,1 0 0,0 0 0,0-1-1,0-1 1,0 1 0,0-1 0,3 0-3,7 2-25,0-1 0,0-1 0,0-1 0,0 0 0,0-2 0,0 1 0,0-2-1,-1 0 1,1-2 0,-1 1 0,0-2 0,0 0 0,0-1 0,-1-1 0,0 0 0,0-1 0,-1 0 0,0-1 0,-1-1-1,0 0 1,-1-2 25,13-12-80,-1-2 0,-2-1-1,-1-1 1,-1-1-1,-1 0 1,-2-1-1,-1-2 1,-2 1-1,-1-2 1,-1 1 0,-2-2-1,-2 0 1,-1 0-1,-1 0 1,-2-1-1,-1-28 81,-3 62 403,0 2-112,0 9-196,0 342 126,-1-348-217,1 0-1,-1 0 1,1 0-1,0 0 1,0-1-1,0 1 1,0 0-1,0 0 1,1 0-1,-1 0 1,1 0-1,0-1 1,0 1-1,0 0 1,0-1-1,0 1 1,1 0 0,-1-1-1,1 0 1,0 1-1,-1-1 1,1 0-1,0 0 1,0 0-1,1 0 1,-1 0-1,0 0 1,1-1-1,-1 1 1,1-1-1,-1 0 1,1 1 0,0-1-1,-1 0 1,1-1-1,0 1 1,2 0-4,3-1 12,-1 0 0,0 0 0,1-1 0,-1 0 0,0-1 0,1 1 0,-1-1 0,0-1 0,0 1 0,-1-1 0,1 0 0,0-1 0,-1 0 0,0 0 0,0 0 0,0-1 0,0 1 0,-1-2 0,0 1 0,0 0 0,0-1 0,1-3-12,11-10-154,0-1 0,-2-1-1,0-1 1,-2 0 0,0-1 0,-2 0 0,0 0 0,-2-2 0,0 1 0,-2-1 0,4-23 154,-13 82 230,1 0 0,2 0 0,1 0 0,2 0-1,1-1 1,2 1 0,6 16-230,-10-41-89,1 0-1,0-1 0,0 0 0,0 1 0,1-1 0,0-1 0,1 1 1,0-1-1,0 0 0,1 0 0,-1-1 0,2 0 0,-1 0 0,0 0 1,1-1-1,0-1 0,0 1 0,1-1 0,-1 0 0,1-1 0,0 0 1,0-1-1,0 1 0,7-1 90,0-8-1608,-10-15-485</inkml:trace>
  <inkml:trace contextRef="#ctx0" brushRef="#br0">1307 136 4209,'0'0'541,"0"0"-297,0 0 70,0 0 89,0 0-79,0 0-122,31 40-72,97 127-20,-3-56 101,110 38-76,-235-150-178,0 1 0,0 0 0,0-1 0,0 1 1,-1 0-1,1-1 0,0 1 0,0-1 0,0 1 0,0 0 1,0-1-1,0 1 0,0-1 0,0 1 0,0 0 0,0-1 1,0 1-1,0-1 0,1 1 0,-1 0 0,0-1 0,0 1 1,0 0-1,0-1 0,1 1 0,-1 0 0,0-1 0,0 1 1,1 0-1,-1-1 0,0 1 0,1 0 0,-1 0 0,0-1 1,1 1-1,-1 0 0,0 0 0,1 0 0,-1-1 0,0 1 1,1 0-1,-1 0 0,1 0 0,-1 0 0,0 0 0,1 0 0,-1 0 1,1 0-1,-1 0 0,0 0 0,1 0 0,-1 0 0,1 0 1,-1 0-1,0 0 0,1 1 0,-1-1 0,0 0 0,1 0 1,-1 0-1,1 1 0,-1-1 0,0 0 0,0 0 0,1 1 1,-1-1 42,0-3-409,0-10-1594</inkml:trace>
  <inkml:trace contextRef="#ctx0" brushRef="#br0">1646 116 1256,'0'0'4337,"0"0"-3817,0 0-448,0 0-72,0 0 136,0 0-32,-90 220-104,67-143 64,1 0-64,-1-8 0,-4-8 8,0-4-8,0-16-48,9-8-56,4-17-224,14-16-488,0 0-816,0-12-809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4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606 159 464,'0'0'1487,"0"0"-543,0 0-620,0 0-246,0 0-50,0 0 28,0 0-36,0 0-12,0 0 0,0 0 0,0 0 21,0 0 110,0 0 141,0 0 119,0 0 14,0 0-20,-10 14 556,-24 127-879,-1 9-24,-6-2 0,-29 62-46,-187 420 715,113-293-634,143-336-259,-4 7-2115,1-25-645</inkml:trace>
  <inkml:trace contextRef="#ctx0" brushRef="#br0">547 151 488,'0'0'395,"0"0"-79,0 0 475,0 0 36,0 0-269,0 0-190,-27 9-50,-89 32-59,102-36-203,0 1 0,1 1 0,-1 0 0,2 0 0,-1 1 0,1 1 0,0 0 0,1 1 0,0 0 0,1 1 0,-1 2-56,-29 27 137,-169 123 0,202-160-831,7-3-685</inkml:trace>
  <inkml:trace contextRef="#ctx0" brushRef="#br0">520 0 1696,'0'0'2294,"0"0"-1442,0 0-669,0 0 29,0 0 208,36 40-37,120 128-118,166 172 253,-315-332-536,37 83-419,-44-64-750,0-5-1153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5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54 0 888,'0'0'742,"0"0"1066,0 0-772,0 0-410,0 0-23,0 0-142,0 0-226,0 0-123,0 0-27,0 0 10,0 0 1,0 0-28,0 0-16,0 0-6,4 0-23,19 0-14,1 1 0,-1 2-1,0 0 1,0 1 0,0 1 0,0 1-1,-1 2 1,0 0 0,3 2-9,-30 56-348,-38 7 372,27-48-23,0 1 1,2 1 0,0 0 0,2 1 0,2 0 0,0 1 0,2 0-1,-1 10-1,-1 344-37,28-85-1883,-21-295 1880,0 0 0,0 0 0,-1-1-1,1 1 1,-1-1 0,1 0 0,-1 0 0,0 0 0,0 0 0,0-1 0,0 0 0,0 0 0,0 0 0,0 0 0,0 0 0,0-1 0,-1 0 0,1 1 0,0-2 0,0 1 0,-1 0 0,1-1 0,0 0 0,0 0-1,-1-1 41,-9 2 136,-7 0 726,19-1 1701,35-5-2284,108-32-351,-81 19-212,-1 4 1,2 1-1,0 4 0,0 2 1,35 1 283,-79 7-1070,-6 0-395</inkml:trace>
  <inkml:trace contextRef="#ctx0" brushRef="#br0">854 118 1032,'0'0'847,"0"0"-317,0 0 215,0 0 138,0 0-171,0 0-253,0 19-32,-2 192 774,14 425 453,32-381-1479,31-245 59,-16-15-403,0-2 0,0-2 0,-1-3 0,0-3 0,-1-2 0,30-15 169,-85 32-29,22-22-2027,-24 10 753</inkml:trace>
  <inkml:trace contextRef="#ctx0" brushRef="#br0">1667 73 4353,'0'0'795,"0"0"-541,0 48 64,3 312 366,75 313 591,-73-488-3005,-22-322-1033,2 57 1281</inkml:trace>
  <inkml:trace contextRef="#ctx0" brushRef="#br0">1663 98 1608,'0'0'1767,"0"0"-881,0 0-326,0 0-284,38-16-149,130-38 142,-159 54-240,0 0 0,0 0-1,0 1 1,0 0 0,0 1 0,0 0-1,0 0 1,0 1 0,-1 0 0,1 0 0,-1 1-1,0 1 1,0-1 0,0 1 0,-1 0-1,0 1 1,0 0 0,0 0 0,-1 0-1,0 1 1,3 4-29,6 4 52,7 4 7,0 1-1,-2 2 0,-1 0 0,-1 1 0,0 0 1,-2 2-1,-1 0 0,-1 0 0,-1 2 0,-1 0 1,-1 0-1,-2 1 0,-1 0 0,-1 0 1,-1 1-1,-2 0 0,0 0 0,-2 1 0,-2-1 1,-1 10-59,-4-29 25,-1 1 1,0-1 0,0 0 0,-1-1 0,0 0 0,-1 0 0,0 0 0,0-1 0,-1 0 0,0 0-1,-1-1 1,1-1 0,-1 1 0,-1-2 0,1 1 0,-1-1 0,0-1 0,0 0 0,0-1-1,0 0 1,-1 0 0,0-1 0,1-1 0,-7 0-26,-6 4-133,1-1 0,-1-1 0,0-1 0,0-1 0,0-1 0,0-1 0,0-1 0,0-2 0,0 0 1,1-1-1,0-2 0,0 0 0,-19-9 133,-17-16-1629,11 6-1117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23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54 395 16,'0'0'89,"0"0"151,0 0 545,0 0-85,0 0-351,5 5-102,13 14 84,-14-15-7,33 51 844,-24 186-352,-14-228-809,-1 5 3,-1 0 0,-1 0 0,-1 0 0,0 0 0,-2-1 0,0 1 0,0-2 0,-2 1 0,-3 4-10,-34 40-352,24-21 350,21-39-5,1-1-1,0 0-16,0 0-55,0 0 49,0-15 235,69-194-528,-59 184 277,2-8-158,1 0 0,2 2-1,1 0 1,2 1-1,0 0 1,13-12 204,-28 39 16,1-1 1,0 1-1,0 1 0,0-1 0,0 1 1,0-1-1,0 1 0,1 0 0,-1 1 0,1-1 1,0 1-1,-1 0 0,1 0 0,0 0 1,-1 1-1,1-1 0,0 1 0,0 0 1,0 1-1,-1-1 0,1 1 0,3 1-16,29 94 462,-29 224-1,-34-242-131,25-77-306,1-1 12,0 0-11,0-9-5,5-17-104,0 0-1,2 0 1,1 0 0,1 1-1,0 0 1,3 1 0,0 0 0,1 1-1,8-11 85,-8 9-58,2 1 0,0 0 0,1 1 0,1 0 1,2 2-1,0 0 0,1 1 0,1 1 0,12-8 58,-32 26 7,1 0 1,-1 1 0,1-1-1,-1 0 1,1 1-1,-1-1 1,1 1-1,0 0 1,-1-1 0,1 1-1,0 0 1,-1 0-1,1 0 1,-1 0 0,1 0-1,0 1 1,-1-1-1,1 0 1,0 1 0,-1-1-1,1 1 1,-1 0-1,1-1 1,-1 1-1,1 0 1,-1 0 0,0 0-1,1 0 1,-1 0-1,0 0 1,0 0 0,0 1-1,0-1 1,0 0-1,0 1 1,0-1-1,0 0 1,-1 1 0,1-1-1,0 1 1,-1 0-1,1-1 1,-1 1 0,0-1-1,1 3-7,0 214 492,-19 77-269,20-294-211,-1 1-1,1 0 1,-1-1-1,1 1 1,0-1-1,-1 0 1,1 1-1,0-1 1,0 0-1,0 0 1,0 0-1,0 0 1,0-1 0,0 1-1,0 0 1,0-1-1,1 0 1,-1 1-1,0-1 1,0 0-1,0 0 1,1 0-1,-1 0 1,0-1-1,0 1 1,0-1-1,1 1 1,-1-1 0,0 0-1,0 0 1,0 1-1,0-2 1,0 1-1,-1 0 1,1 0-1,0 0 1,0-1-1,-1 1 1,1-1-1,-1 0-11,34-21-84,-1-3 0,-1 0 0,-2-2 0,-1-2 0,-1 0 0,-1-2 0,4-9 84,-19 25-86,6-4 38,0-2 0,-1 0 0,-1-1 0,-1-1 0,-2 0 0,0-1 1,-1-1-1,-2 0 0,0 0 0,3-20 48,-31 260 1333,12-47-2511,5-187 43</inkml:trace>
  <inkml:trace contextRef="#ctx0" brushRef="#br0">1274 297 56,'0'0'225,"0"0"139,0 0 769,0 0-304,4 40-250,10 128-143,-13-147-353,-1 0-1,-1 0 0,-1-1 1,0 1-1,-2 0 1,0-1-1,-1 0 1,-6 13-83,-5 21 110,-61 305 300,75-335 76,5-64-354,5-1-429,2 1 1,1 0-1,2 1 1,2 0-1,2 1 0,1 1 1,2 0-1,11-13 297,-29 47-18,7-14-7,0 0 0,1 1 0,1 0 0,1 1 0,0 0-1,1 1 1,0 1 0,1 0 0,11-8 25,-22 20 70,0 0 0,0 0 0,0 1-1,0-1 1,0 1 0,0 0 0,0-1-1,0 1 1,0 1 0,1-1 0,-1 0-1,0 1 1,0 0 0,0-1 0,0 1-1,-1 0 1,1 0 0,0 1 0,0-1-1,-1 1 1,1-1 0,0 1 0,-1 0-1,0 0 1,1 0 0,1 2-70,6 14 136,0 0 0,-1 1-1,-1 0 1,-1 0 0,0 1 0,-2 0 0,0 0-1,-1 0 1,-1 1 0,-1-1 0,-1 1 0,-1 0 0,-1-1-1,-3 21-135,8 109 209,-3-137-267,-1-12 41,-1-1-1,1 1 1,0 0-1,-1 0 1,1 0-1,0-1 1,0 1-1,0 0 1,-1 0-1,1 0 1,0 0-1,0 0 1,0-1-1,1 1 1,-1 0-1,0 0 1,0 0-1,0 0 1,1-1-1,-1 1 1,0 0-1,1 0 1,-1-1-1,0 1 1,1 0-1,-1 0 1,1-1-1,-1 1 1,1 0-1,0-1 1,-1 1-1,1-1 1,0 1-1,-1-1 1,1 1 0,0-1-1,0 1 1,-1-1-1,1 0 1,0 0-1,0 1 1,0-1-1,-1 0 1,1 0-1,0 0 1,0 0-1,0 0 1,0 0-1,0 0 1,-1 0-1,1 0 1,0 0-1,0 0 1,0 0-1,0-1 1,-1 1-1,1 0 1,0-1-1,0 1 18,12-13-1645,-3-9-883</inkml:trace>
  <inkml:trace contextRef="#ctx0" brushRef="#br0">2318 521 2377,'0'0'1285,"0"0"-783,0 0-328,0 0 38,0 0 147,0 0-40,-15-11-138,-47-33-41,57 41-110,0 0 0,0 0 0,0 1 1,0 0-1,0 0 0,-1 0 0,1 0 0,-1 1 0,1 0 0,-1 0 0,1 1 0,-1-1 0,0 1 0,1 0 0,-1 1 0,1 0 1,-1-1-1,0 2 0,1-1 0,0 1 0,-1-1 0,1 1 0,0 1 0,0-1 0,0 1 0,0 0 0,0 0-30,-12 17 1,0 0 0,1 2 0,1-1 0,1 2 0,1 0 0,1 0 0,2 1 0,0 1 0,1-1-1,1 2 1,2-1 0,1 1 0,0 0 0,2 0 0,1 0 0,1 1 0,2-1 0,0 0 0,4 16-1,-5-36-1,1 1 1,0 0 0,0 0 0,1-1 0,0 1 0,0 0-1,0-1 1,1 0 0,0 0 0,0 0 0,1 0-1,0 0 1,0 0 0,0-1 0,0 0 0,1 0-1,0 0 1,0-1 0,1 1 0,-1-1 0,1 0-1,0-1 1,0 0 0,0 0 0,0 0 0,0 0-1,1-1 1,0 0 0,-1 0 0,1-1 0,0 0-1,0 0 1,6-1 0,4 1-50,0-1 0,1-1 0,-1 0 0,0-1 0,0-1 0,0-1 0,0 0 0,-1-2 0,1 1-1,-1-2 1,-1 0 0,1-1 0,1-3 50,18-11-137,-2-2 1,-1-2-1,-1-1 0,-1-1 0,-2-1 1,-1-2-1,-1-1 0,-1-1 0,-2-1 1,-2-1-1,7-16 137,-9-29 1076,-19 78-780,0 2-121,0 6-136,-50 201 287,40-153-176,1 1 0,4-1 0,1 1 0,3 0 0,5 44-150,-2-95 9,0-1 1,0 1-1,0 0 1,1 0-1,-1-1 0,1 0 1,0 1-1,0-1 1,0 0-1,0 0 1,1-1-1,-1 1 0,1-1 1,0 0-1,0 1 1,0-2-1,0 1 1,0 0-1,0-1 1,0 0-1,0 0 0,1 0 1,-1 0-1,0-1 1,1 0-1,-1 0 1,0 0-1,1 0 0,-1-1 1,0 1-1,1-1 1,-1 0-1,0-1 1,0 1-1,0-1 1,0 1-1,0-1 0,0-1 1,1 0-10,13-10-13,-1 0 1,0-1 0,-1-1-1,-1-1 1,0 0-1,-1-1 1,-1 0-1,-1-1 1,0 0-1,-2-1 1,0-1 0,3-9 12,-3 4 5,-1-1 1,-1 0 0,-2 0 0,0 0 0,-2-1 0,-1 0 0,-1 0 0,-1 0 0,-2-4-6,-49-91-79,50 104-190,-1 16 232,0-1 0,1 1 0,-1-1 0,1 1 0,-1-1 0,1 0 0,0 1 0,0-1 0,0 1 0,1-1 0,-1 0 0,1 1 0,-1-1 0,1 1 0,0-1 0,0 1 0,0-1 0,0 1 0,0 0 0,0-1 0,1 1 0,-1 0 0,1 0 0,0 0 0,-1 0 0,1 0 0,0 1 0,0-1 0,0 0 0,0 1 0,1 0 0,-1-1 0,0 1 0,1 0 0,-1 0 0,1 0 0,-1 0 0,1 1 0,-1-1 0,1 1 0,-1 0 0,2-1 37,114-18 191,-118 47 257,-3 97-311,7-119-142,0-1 0,1 0 0,0 0 0,0 0 0,0 0 0,0-1 0,1 0 0,-1 0 0,1-1 0,0 1 0,0-1 0,1-1-1,-1 1 1,1-1 0,-1 0 0,1-1 0,0 1 0,-1-1 0,1 0 0,3-1 5,4 3-13,25 6-28,-15-5 32,0 1 0,0 1-1,-1 1 1,1 1 0,-2 2-1,1 0 1,-1 1 0,13 9 9,-33-18 25,-1-1-1,1 0 1,0 0 0,-1 1-1,1-1 1,-1 1 0,0-1-1,0 1 1,1 0 0,-1-1-1,0 1 1,0 0-1,-1 0 1,1 0 0,0 0-1,0 0 1,-1 0 0,0 0-1,1 0 1,-1 0 0,0 0-1,0 0 1,0 0 0,0 0-1,0 0 1,0 0 0,-1 0-1,1 0 1,-1 0 0,1 0-1,-1 0 1,0 0 0,0 0-1,0 0 1,0-1 0,0 1-1,0 0 1,0-1 0,-1 1-1,1-1 1,-1 1 0,0 0-25,-79 60 776,64-51-721,5-2-48,0-1 0,0-1 0,0 0 0,-1 0-1,0-1 1,0-1 0,-1 0 0,0-1 0,1 0 0,-1-1 0,-1-1 0,-8 0-7,19-3-81,1 0 0,-1 0 1,1 0-1,0-1 0,0 1 1,0-1-1,0 0 0,0 0 1,0 0-1,0 0 0,1-1 1,-1 1-1,1-1 0,-1 0 1,1 1-1,0-1 0,0 0 1,0 0-1,1-1 0,-1 1 1,1 0-1,0 0 0,-1-1 1,2 1-1,-1-1 0,0 1 1,1-1-1,-1 1 0,1-2 81,-10-51-2277</inkml:trace>
  <inkml:trace contextRef="#ctx0" brushRef="#br0">3588 277 184,'0'0'3329,"0"0"-2380,0 0-690,0 41 224,-1 135 96,-16 167 793,18-59-900,0-280-485,-1-1 0,1 1 0,0-1 0,0 1 1,0-1-1,1 0 0,-1 0 0,1 1 0,0-1 0,-1 0 0,2-1 0,-1 1 1,0 0-1,0 0 0,1-1 0,-1 0 0,1 1 0,0-1 0,0 0 0,0 0 0,0 0 1,0-1-1,0 1 0,0-1 0,1 0 0,-1 0 0,1 0 0,-1 0 0,1 0 1,-1-1-1,1 0 0,-1 0 0,1 0 0,-1 0 0,1 0 0,-1 0 0,1-1 0,-1 0 1,0 0-1,1 0 0,-1 0 0,0 0 0,1-1 0,1-1 13,48-100-1519,-28 34-139,-9 3-425</inkml:trace>
  <inkml:trace contextRef="#ctx0" brushRef="#br0">3344 379 888,'0'0'0,"0"0"2073,0 0-1449,0 0-504,0 0-8,0 0 192,0 0 112,72 0-152,-22 0-128,0 0-40,-1 4-88,1 0-8,-9-4 0,-1 0-336,-4 0-296,-4 0-544,-9 0-1057</inkml:trace>
  <inkml:trace contextRef="#ctx0" brushRef="#br0">3868 704 40,'0'0'700,"0"0"440,0 0-414,0 0 25,0 0-3,0 0-157,30 8-158,228 54 303,-58-34 549,-235-68-2239,17 14-302,3 2-1267</inkml:trace>
  <inkml:trace contextRef="#ctx0" brushRef="#br0">5002 13 5257,'0'0'339,"0"0"-208,0 0-33,0 0 2,0 0-38,-25 7-93,-75 31-5,97-36 38,1 1 0,-1-1 0,1 0 0,-1 1 0,1 0 0,0 0 0,0 0 0,0 0 0,0 0 0,1 0 0,-1 0 0,1 0 0,0 1 0,-1-1 0,2 1 0,-1-1 0,0 1 0,1-1 0,0 1 0,-1-1 0,1 1 0,1-1 0,-1 1 0,0-1 0,1 1 0,0 1-2,1 14 36,-3 26 95,2 0 0,2-1 1,3 0-1,1 0 0,8 27-131,27 63 287,-23-82-247,-2 2 0,-3-1 0,-2 2 1,-2 0-1,-3 0 0,-1 13-40,-6-40 19,2-25-16,-1 1 1,0 0-1,-1 0 0,1 0 0,-1 0 0,0 0 0,0 1 0,0-1 1,0 0-1,-1 0 0,1 0 0,-1 0 0,0 0 0,-1-1 1,1 1-1,-1 0 0,1 0 0,-1-1 0,0 1 0,0-1 1,-1 1-1,1-1 0,-1 0 0,0 0 0,1 0 0,-1-1 0,0 1 1,-1 0-1,1-1 0,0 0 0,-1 0 0,-3 2-3,-138 4-585,138-10 511,1 1 0,0-1-1,0 0 1,0 0 0,0-1 0,0 0 0,1 0 0,-1 0 0,1-1 0,0 1 0,-1-1 0,2-1-1,-1 1 1,1-1 0,-1 0 0,1 0 0,-3-5 74,-4-3-234,-45-55-1477,6-4-891</inkml:trace>
  <inkml:trace contextRef="#ctx0" brushRef="#br0">4541 553 2561,'0'0'1120,"0"0"-792,0 0-32,0 0 96,0 0-64,0 0-32,299-40-168,-223 40-128,6 0-48,-6 0-160,-8-4 0,-14 0-56,-8-4-152,-19-5-152,-9-3-296,-14 4-249</inkml:trace>
  <inkml:trace contextRef="#ctx0" brushRef="#br0">5287 0 2208,'0'0'1186,"0"0"-713,0 0-166,0 0 236,-7 49 57,-20 163-90,20 227 1105,12-59-1113,-5-376-581,0-1 0,1 1 0,-1 0 0,0-1 0,1 1 0,0 0 0,0-1 0,0 1 0,0-1 0,1 0 0,-1 1 0,1-1 0,0 0 0,0 0 0,0 0 0,0 0 0,1 0 0,-1-1 0,1 1 0,0-1 0,-1 1 1,1-1-1,0 0 0,0 0 0,1 0 0,-1-1 0,0 1 0,1-1 0,-1 0 0,1 0 0,-1 0 0,1 0 0,-1 0 0,1-1 0,0 0 0,-1 1 0,1-1 0,-1-1 0,1 1 0,0 0 0,-1-1 0,1 0 0,2-1 79,18-15-2308</inkml:trace>
  <inkml:trace contextRef="#ctx0" brushRef="#br0">5612 541 4153,'0'0'471,"0"0"-207,0 0 32,-4 36 0,-14 117-88,14-140-185,1-1 0,0 0 1,1 1-1,0 0 0,1-1 0,0 1 0,2 0 1,-1 0-1,1 0 0,1-1 0,0 1 1,1-1-1,0 1 0,1-1 0,1 0 0,0 0 1,0-1-1,1 0 0,1 0 0,-1 0 1,2 0-1,0-1 0,0-1 0,1 1 0,0-1 1,0-1-1,1 1 0,0-2 0,7 5-23,-11-8-13,-1-1-1,1 0 1,0 0-1,0 0 1,0 0-1,0-1 1,0 0-1,1-1 1,-1 1 0,0-1-1,1 0 1,-1-1-1,1 1 1,-1-1-1,1-1 1,0 1-1,-1-1 1,0 0-1,1-1 1,-1 0-1,0 0 1,1 0-1,-1 0 1,-1-1-1,1 0 1,0 0-1,-1-1 1,1 0-1,-1 0 1,0 0-1,0 0 1,-1-1-1,1 0 1,-1 0-1,0 0 1,1-3 13,0-6-14,-1-1 0,-1 0 1,0 0-1,-1 0 0,-1 0 0,0 0 1,-1 0-1,-1 0 0,0 0 0,-1-1 0,-1 2 1,0-1-1,-1 0 0,0 1 0,-1-1 1,-1 1-1,-1 0 0,0 1 0,0 0 1,-1 0-1,-1 0 0,-5-5 14,-11-13 304,-2 0 1,0 2-1,-3 1 1,0 1-1,-1 1 1,-2 2-1,-34-19-304,75 39-1761,96 3-796,-50-2-373</inkml:trace>
  <inkml:trace contextRef="#ctx0" brushRef="#br0">6173 370 1736,'0'0'2067,"0"0"-1226,0 0-472,0 0 70,-1 43-50,-2 135-47,3-177-337,-3 25 65,0-1 0,3 1 0,0 0 0,1-1 0,1 1 0,2-1 0,1 1 0,0-1 0,2-1 0,1 1 0,1-1 0,1 0 0,1 0-70,-9-23 13,-1 0 1,1-1-1,0 1 0,-1 0 1,1 0-1,0-1 1,0 1-1,0-1 1,-1 0-1,1 1 1,0-1-1,0 0 1,0 0-1,0 0 1,0 0-1,0 0 1,-1-1-1,1 1 1,0-1-1,0 1 1,0-1-1,-1 1 1,1-1-1,0 0 1,-1 0-1,1 0 1,-1 0-1,1 0 1,-1 0-1,1-1 1,-1 1-1,0 0 1,1-1-1,-1 1 1,0-1-1,0 1 1,0-1-1,0 0 1,0 1-1,-1-1 1,1 0-1,-1 1 1,1-1-1,-1 0 1,1 0-1,-1 0 1,0 0-1,0 0 1,0 1-1,0-1 1,0 0-1,0 0 1,0 0-1,-1-1-13,5-7-22,122-308-178,-106 419 556,-13-81-349,0 1-1,2-1 0,1-1 0,0 0 1,2 0-1,0-1 0,1 0 1,0-1-1,1-1 0,2 0 0,-1-1 1,2 0-1,0-2 0,0 0 1,1-1-1,1 0 0,0-2 0,1 0 1,0-1-1,0-1 0,1-1 1,-1-1-1,2-1 0,18 2-6,177 3-208,-212-11 202,0 1-1,0-1 1,-1 0 0,1 0-1,0-1 1,0 0-1,-1 1 1,1-1 0,-1-1-1,1 1 1,-1-1-1,0 0 1,0 0 0,0 0-1,-1 0 1,1-1 0,-1 0-1,1 1 1,-1-1-1,0 0 1,-1-1 0,1 1-1,-1 0 1,0-1 0,0 1-1,0-1 1,-1 0-1,1 0 1,-1-2 6,13-155 144,-14 137-122,-1-26 196,-3 0 0,-1 1 0,-3-1 0,-2 1 0,-12-36-218,-96-232 2047,54 281-5265,34 33 456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5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1 769 3809,'0'0'1928,"0"0"-1704,0 0-216,0 0 344,0 0-200,0 0-96,0 0-48,131 0 72,-72 0-32,4 0-40,-9-4 0,-9 4-8,-4 0-80,-9 0-200,-5 0-272,-14 0-488,-4 0-560,-9 0-1257</inkml:trace>
  <inkml:trace contextRef="#ctx0" brushRef="#br0">579 452 336,'0'0'523,"0"0"-320,0 0-130,0 0-49,0 0-15,0 0 39,-21 3 4807,20 113-4554,-1-49 27,0-40-251,1-1-1,2 1 1,0-1 0,1 0 0,2 1 0,1-1 0,1-1 0,2 5-77,-2-16-9,-6-9 21,1 0 1,1 0-1,-1 0 1,1 0-1,-1 0 1,1-1 0,1 1-1,-1 0 1,1-1-1,0 0 1,0 0-1,0 0 1,0 0 0,1 0-1,-1 0 1,1-1-1,0 0 1,0 0-1,1 0 1,-1 0 0,1-1-1,-1 0 1,1 1-1,0-2 1,-1 1-1,1 0 1,0-1 0,1 0-13,4-1 6,3 1-14,0-1 0,0 0 0,0-1 0,1-1 1,-1 0-1,0 0 0,0-1 0,-1-1 0,1 0 1,7-5 7,0 0-81,-2-1 0,1-1 0,-1-1 1,-1-1-1,0 0 0,-1-1 0,-1-1 0,0 0 1,-1-1-1,0-1 0,-2 0 0,0 0 0,0-2 1,-2 1-1,0-1 0,-2-1 0,0 0 1,-1 0-1,-1-1 0,-1 1 0,0-5 81,-2 6 30,0 1-1,-2-1 0,0 0 1,-2 1-1,0-1 1,0 0-1,-2 1 1,-1-1-1,0 1 0,-1 0 1,-1 0-1,0 0 1,-2 1-1,0 0 0,-1 1 1,0-1-1,-1 2 1,-1-1-1,-3-1-29,5 7 2,0 0-1,-1 1 1,1 0 0,-2 0-1,1 1 1,-1 1 0,-1 0-1,1 0 1,-1 1 0,0 0-1,-1 1 1,1 1 0,-1 0-1,0 1 1,0 0 0,0 1-1,0 0 1,0 1 0,-1 1-1,-2 0-1,3 4-49,1 1-1,-1 1 0,1 0 1,0 1-1,1 0 0,0 1 0,0 0 1,0 0-1,1 1 0,0 1 1,1 0-1,0 0 0,1 1 0,0 0 1,0 0-1,1 1 0,1 0 1,0 0-1,0 0 0,2 1 1,-1 0-1,2 0 50,-13 59-1922,27-69 35,9-3 588</inkml:trace>
  <inkml:trace contextRef="#ctx0" brushRef="#br0">1207 70 4337,'0'0'661,"0"0"-521,0 0-69,0 0 217,0 35-4,0 233 140,7 55 1381,45 286-1805,-38-515 85,3 0 0,5-1-1,24 64-84,-30-134-437,-13-69-153,-3 38 597,-1-418-2783,-3 267 1069</inkml:trace>
  <inkml:trace contextRef="#ctx0" brushRef="#br0">1348 603 184,'0'0'1532,"0"0"-497,0 0-388,0 0-191,0 0-250,14-15-170,-7 8-37,-5 3 0,0 1 1,0-1-1,1 1 0,-1 0 1,1 0-1,0 0 1,0 1-1,0-1 0,0 0 1,0 1-1,0 0 1,1 0-1,-1 0 0,1 0 1,0 1-1,-1-1 1,1 1-1,0 0 0,0 0 1,0 0-1,0 1 1,0-1-1,0 1 0,0 0 1,0 0-1,0 1 1,0-1-1,0 1 0,0 0 1,-1 0-1,1 0 1,0 0 0,9 11 3,-1 1 0,0 0 0,-1 0 0,0 1 0,-1 1 1,-1-1-1,0 2 0,-1-1 0,-1 1 0,-1 1 1,0-1-1,-1 1 0,0 0 0,-2 0 0,0 0 1,-1 1-1,0-1 0,-2 1 0,0-1 0,-1 1 1,0-1-1,-2 0 0,-4 16-3,0-12 91,-1-2 0,-1 1 1,-1-1-1,-1 0 0,0-1 0,-1 0 0,-1-1 1,-1-1-1,0 0 0,-2-1 0,1 0 1,-2-1-1,0-1 0,0-1 0,-20 11-91,36-22-41,0 0 0,1 1 1,-1-1-1,0 0 0,0 0 0,-1 0 0,1 0 0,0 0 0,0 0 0,0 0 1,-1 0-1,1-1 0,0 1 0,-1 0 0,1-1 0,-1 1 0,1-1 0,-1 1 1,1-1-1,-1 0 0,1 0 0,-1 0 0,1 0 0,-1 0 0,1 0 1,-1 0-1,1 0 0,-1 0 0,1-1 0,-1 1 0,1-1 0,-1 1 0,1-1 1,0 1-1,-1-1 0,1 0 0,0 0 0,0 0 0,-1 0 0,1 0 0,0 0 1,0 0-1,0 0 0,0 0 0,0 0 0,0-1 0,1 1 0,-1 0 0,0-1 1,0 1-1,1-1 41,-2-38-3433</inkml:trace>
  <inkml:trace contextRef="#ctx0" brushRef="#br0">1777 1 4537,'0'0'859,"0"0"-552,5 39-66,36 276 666,-29-222-628,4 0-1,4-2 1,4 0 0,25 58-279,-47-141 4,1 0-1,0 1 1,0-1 0,1 0 0,0 0 0,1-1 0,-1 0 0,1 1 0,1-1 0,0-1 0,0 1-1,0-1 1,0 0 0,1-1 0,0 1 0,0-1 0,1-1 0,-1 1 0,1-1 0,0 0-1,0-1 1,0 0 0,1-1 0,-1 1 0,2-1-4,1-2 4,-6 2-40,-1-2 0,1 1 0,0 0 0,-1-1 0,1 0 0,-1 0 0,1-1 0,0 1 0,-1-1 0,1 0 0,-1 0 0,1 0 0,-1-1 0,0 1 0,1-1 0,-1 0 0,0-1 0,0 1 0,0-1 0,-1 0 0,1 1 0,-1-2 0,2 0 36,36-134-2902,-39 65-619</inkml:trace>
  <inkml:trace contextRef="#ctx0" brushRef="#br0">1587 110 4825,'0'0'680,"0"0"-680,0 0 0,0 0 0,0 0 0,253 45-312,-140-45-768,-9 0-1369</inkml:trace>
  <inkml:trace contextRef="#ctx0" brushRef="#br0">652 1550 304,'0'0'335,"0"0"192,0 0 445,0 0-321,0 0-265,0 0 9,-49 30-21,-160 100-58,16 14 206,4 10 64,183-144-2060,25-15 1379,16 0 301,-27 21-154,33 418 1624,-39-414-1655,-2-3-17,0 1-1,1-1 1,1 1 0,1-1 0,0 0 0,1 0-1,1 0 1,0 0 0,2-1 0,0 0 0,0 0-1,2-1 1,0 0 0,0 0 0,2-1 0,5 6-4,-14-18-36,0 0 1,0 0-1,0-1 1,0 1-1,1-1 1,-1 1-1,1-1 1,-1 0-1,1 0 1,-1 0-1,1 0 1,0 0 0,-1 0-1,1-1 1,0 1-1,0-1 1,-1 0-1,1 0 1,0 0-1,0 0 1,0-1-1,-1 1 1,1-1-1,0 1 1,0-1 0,-1 0-1,1 0 1,-1 0-1,1-1 1,-1 1-1,1 0 1,-1-1-1,0 0 1,0 1-1,0-1 1,0 0-1,0 0 1,0 0-1,0-1 1,-1 1 0,1 0-1,-1-1 1,1 1-1,-1-1 1,0 1-1,0-1 1,0 1-1,0-1 1,-1 0-1,1 0 1,-1 1-1,0-1 1,0 0 0,1 0 34,1-28 87,0 1-1,-2-1 0,-1 0 0,-1 0 1,-2 0-1,-1 1 0,-2 0 0,-1 0 1,-1 0-1,-1 1 0,-3-3-85,12 29 10,1-1 0,0 1 0,0-1 0,0 0 0,0 1 1,1-1-1,-1 1 0,1-1 0,0 1 0,0 0 0,0-1 0,1 1 0,-1 0 0,1 0 0,-1-1 0,1 1 0,0 1 1,1-1-1,-1 0 0,0 0 0,1 1 0,-1-1 0,1 1 0,0 0 0,0 0 0,0 0 0,0 0 0,0 1 0,0-1 1,1 1-1,-1 0 0,0-1 0,1 2 0,-1-1 0,1 0 0,-1 1 0,1-1 0,-1 1 0,1 0 0,-1 0 0,1 1 0,3 0-10,22-8-15,78-21-1181,-106 27 1268,-1 1 144,0 0 123,0 0 211,-18 88 177,-6 9-514,5 0 0,4 1 0,5 1 0,1 87-213,9-185-37,0 0-1,0 1 1,0-1-1,0 0 1,0 0-1,0 1 0,0-1 1,1 0-1,-1 0 1,0 1-1,1-1 1,-1 0-1,1 0 0,-1 0 1,1 0-1,0 0 1,-1 0-1,1 0 1,0 0-1,0 0 0,0 0 1,0 0-1,0 0 1,0-1-1,0 1 0,0 0 1,0 0-1,0-1 1,0 1-1,0-1 1,0 1-1,1-1 0,-1 0 1,0 0-1,0 1 1,1-1-1,-1 0 1,0 0-1,0 0 0,1 0 1,-1 0-1,0 0 1,0-1-1,1 1 1,-1 0-1,0-1 0,0 1 1,0 0-1,0-1 1,1 0-1,-1 1 1,0-1-1,0 0 0,0 1 1,0-1-1,0 0 1,0 0 37,6-13-100,0 1 1,0-1 0,-2 0-1,1 0 1,-2-1-1,0 0 1,-1 0 0,0 0-1,-1 0 1,-1 0 0,0 0-1,-2 0 1,1-3 99,0 13 6,1-122 1617,29 130-1436,184 66 96,114-60-828,-327-9 507,0 0 1,0 0-1,0-1 0,0 1 0,1 0 0,-1-1 0,0 1 0,0-1 0,0 1 0,0-1 0,0 0 1,-1 1-1,1-1 0,0 0 0,0 0 0,0 0 0,0 1 0,-1-1 0,1 0 0,0 0 0,-1 0 0,1 0 1,-1 0-1,1 0 0,-1 0 0,0-1 0,1 1 0,-1 0 0,0 0 0,0 0 0,0 0 0,0 0 0,0 0 1,0-1-1,0 1 0,0 0 0,0 0 0,0 0 0,-1 0 0,1 0 0,0 0 0,-1 0 0,1-1 1,-1 1 37,0-14-724,1-16-1227</inkml:trace>
  <inkml:trace contextRef="#ctx0" brushRef="#br0">620 1477 1744,'0'0'4585,"0"0"-4209,0 0-376,0 0-88,0 0 0,0 0 16,0 0-120,99 163-424,-35-115-400,-15-11-704,-3-13-1081</inkml:trace>
  <inkml:trace contextRef="#ctx0" brushRef="#br0">1235 1713 4249,'0'0'309,"0"0"-134,0 0 76,-47 32-83,-147 103-103,185-131-83,1 1-1,-1 0 1,1 0-1,1 0 0,-1 1 1,1 0-1,0 1 1,1 0-1,-1 0 1,1 0-1,0 1 1,1 0-1,0 0 1,0 0-1,1 0 1,0 1-1,1 0 0,0 0 1,0 0-1,0 3 19,2-11-79,0 1 0,0-1 0,0 1 0,0-1 0,1 1 0,-1 0 0,1-1 0,-1 1 0,1 0 0,0-1 0,-1 1 0,1 0 0,0-1 0,0 1 0,0 0 0,0 0 0,1-1 0,-1 1 0,0 0-1,1-1 1,-1 1 0,1 0 0,-1-1 0,1 1 0,0-1 0,0 1 0,0-1 0,0 1 0,0-1 0,0 0 0,0 1 0,0-1 0,0 0 0,1 0 0,-1 0 0,1 0 0,-1 0 0,0 0 0,1 0 0,0 0 0,-1-1-1,1 1 1,-1-1 0,1 1 0,0-1 0,0 1 0,-1-1 0,2 0 79,15 0-393,-14-1 458,-1 0 1,0 1 0,1 0 0,-1-1-1,1 1 1,-1 1 0,1-1-1,-1 0 1,0 1 0,1 0-1,-1 0 1,0 0 0,1 0-1,-1 0 1,0 1 0,0-1 0,0 1-1,0 0 1,0 0 0,-1 0-1,1 0 1,0 0 0,-1 1-1,0-1 1,1 1 0,-1 0 0,1 2-66,17 35 666,-2 1 0,-1 0 0,-3 2 0,-1 0 0,5 36-666,17 53 450,-34-129-510,-1 0 0,1 1 0,-1-1 0,1 0 1,0 0-1,0 0 0,0 0 0,1 0 0,-1-1 0,1 1 0,-1 0 0,1-1 0,0 1 0,0-1 0,0 1 0,0-1 0,1 0 0,-1 0 0,1 0 0,-1 0 0,1 0 0,0-1 0,-1 1 0,1-1 0,0 0 0,0 1 0,0-2 0,0 1 0,0 0 0,0 0 0,1-1 0,-1 0 1,0 1-1,0-1 0,0-1 0,0 1 0,1 0 0,-1-1 0,0 1 0,0-1 0,0 0 0,0 0 0,0 0 0,0-1 0,0 1 0,-1-1 0,1 1 0,0-1 0,-1 0 0,1 0 0,-1 0 0,0-1 0,0 1 0,2-2 60,27-35-1815</inkml:trace>
  <inkml:trace contextRef="#ctx0" brushRef="#br0">1411 2050 568,'0'0'583,"0"0"1081,0 0-686,0 0-677,0 0-111,0 0 40,4 38 25,19 124 26,-21-148-241,1 0-1,1-1 0,0 1 0,0-1 0,2 0 0,-1 0 0,2-1 0,0 1 0,0-1 0,1-1 0,0 0 1,1 0-1,6 5-39,1 2 58,0 3-22,1-1-1,0-1 1,2 0-1,0-2 1,2 0-1,-1-1 1,2-1-1,0-1 1,1-1 0,0-1-1,1-1 1,0-1-1,1-1 1,0-1-1,0-1 1,1-2-1,17 2-35,-24-6-22,-12 0-36,0 0 1,0 0-1,0-1 1,0 1 0,0-2-1,1 1 1,-1-1-1,0 0 1,0-1-1,0 1 1,-1-1 0,1-1-1,0 1 1,-1-1-1,1 0 1,-1-1 0,0 0-1,0 0 1,0 0-1,0-1 58,64-126-2432,-57 66 670</inkml:trace>
  <inkml:trace contextRef="#ctx0" brushRef="#br0">1989 2160 1304,'0'0'1857,"0"0"-1153,0 0 128,0 0-112,-271 114-344,194-45-120,9 8-96,5-3-112,13-1-48,14-8-48,32 0-424,4-16-864,0-17-1009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5:59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561 147 704,'0'0'258,"0"0"816,0 0-419,0 0-419,0 0-49,0 0-39,0 10 93,0 378 1661,9-408-3018,3-86-760,-10 53 279</inkml:trace>
  <inkml:trace contextRef="#ctx0" brushRef="#br0">561 147 1072,'-18'-146'2937,"49"145"-2662,-23 5-254,0 0 0,0 0 1,-1 1-1,0 0 1,0 1-1,0-1 1,0 1-1,-1 0 0,0 1 1,0 0-1,-1 0 1,0 0-1,0 1 1,0-1-1,-1 1 1,0 0-1,-1 0 0,0 1 1,0-1-1,-1 1 1,0-1-1,0 1 1,-1 8-22,5 2 64,18 75 127,-12-87-2192,-12-6-46</inkml:trace>
  <inkml:trace contextRef="#ctx0" brushRef="#br0">1 712 40,'0'0'1586,"0"0"-193,0 0-723,0 0-403,0 5-122,5-1-128,0 0 1,1 0 0,-1 0-1,1 0 1,0-1-1,0 0 1,0 0 0,1-1-1,-1 1 1,1-2-1,-1 1 1,1-1 0,-1 1-1,1-2 1,0 1-1,0-1 1,-1 0-1,1-1 1,0 1 0,0-1-1,-1-1 1,1 1-1,4-2-17,23 1 32,20-2-111,-54 34 135,-36 220 511,37-168-416,77-65-159,-65-17 21,6 0 9,17 1 9,0-1-1,0-2 0,0-2 1,0-1-1,0-1 0,31-11-30,105-50 11,-129 46-11,2 2-1,1 2 1,0 2 0,1 2-1,1 3 1,-1 1 0,2 2-1,10 2 1,28 2 162,-86-39 792,-1 15-915,-1-1-1,-1 1 0,-1 1 0,-2-1 0,0 0 0,-2 1 1,-1 0-1,-6-11-38,11 35 2,0 0 0,0 0-1,-1 0 1,1 1 0,0-1 0,-1 1 0,0 0 0,1 0 0,-1 0-1,1 1 1,-1-1 0,0 1 0,0 0 0,1 0 0,-1 0 0,0 0-1,1 1 1,-1-1 0,0 1 0,1 0 0,-1 0 0,-1 1-2,1-1 13,-283 3 478,200-4-1216,74 16-1269,8-3 274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04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45 236 1792,'0'0'432,"0"0"-298,38-20-114,126-62-8,-153 76-30,1-1 0,0 1 0,0 1 0,0 0 0,1 1 0,0 1 0,0-1 0,0 2 0,0 0 0,0 1 0,0 0 0,1 1 0,-1 0 0,12 2 18,-22 0 31,-1 1 0,0-1 1,0 1-1,0-1 0,0 1 0,-1-1 1,1 1-1,-1 0 0,1 0 0,-1 0 0,0 0 1,0 0-1,0 0 0,-1 0 0,1 0 1,-1 0-1,0 0 0,1 1 0,-1-1 1,-1 0-1,1 0 0,0 0 0,-1 0 1,0 0-1,1 0 0,-1 0 0,-1 0 1,1 2-32,-6 8 125,-1 0 0,1 0 0,-2-1 0,0 0 0,0 0 0,-1-1 0,-1 0 0,0-1 0,0 0 0,-1-1 0,0 0 0,-5 1-125,-20 20 115,-260 195 439,404-271-832,-87 34 266,123-42-228,-142 80 149,-4-16 109,0 1 1,0-1-1,-1 0 0,0 1 0,-1-2 1,0 1-1,-1 0 0,0-1 1,0 0-1,-1-1 0,0 1 0,-1-1 1,0-1-1,0 1 0,0-2 1,-1 1-1,0-1 0,-8 4-18,-27 26 268,114-56 165,129-109-2066,-181 88-413,-18 25 1022</inkml:trace>
  <inkml:trace contextRef="#ctx0" brushRef="#br0">239 216 472,'0'0'1722,"0"0"-758,0 0-281,0 0-62,-1 19-277,-3 25-227,3 0-1,2 0 0,1 0 1,3-1-1,4 21-116,23 53 90,4-1 1,6-2-1,4-2 0,27 40-90,-71-149 110,16 28-1252,-7-48-910,-11-29 933,0-13-371</inkml:trace>
  <inkml:trace contextRef="#ctx0" brushRef="#br0">488 777 24,'0'0'992,"0"0"-168,0 0 25,0 0-209,0 0-88,0 0-368,0 0-72,-145 4-48,122 16 40,10 1 32,4-9-80,4-8-56,5-4-8,0-16-432,23-25-504,4-8-1305</inkml:trace>
  <inkml:trace contextRef="#ctx0" brushRef="#br0">759 0 96,'0'0'675,"0"0"629,0 0-182,0 0-662,0 0-335,0 0-60,2 22-15,-1-3-42,-1-10-3,1 0 0,-1 0-1,2 0 1,-1 0 0,1 0-1,0 0 1,1-1-1,0 1 1,1-1 0,-1 0-1,2 0 1,-1 0 0,1 0-1,2 2-4,49 57 145,-42-54-79,0 1 0,-2 0 0,0 0 0,0 1 0,-2 1 0,0 0 0,0 0 1,-2 1-1,0 0 0,-1 1 0,0 0 0,-2 0 0,0 0 0,-1 0 0,1 15-66,-4-26 35,-1 0 0,0 1 0,0-1 0,-1 0 0,0 1 0,0-1 0,0 0 0,-1 0 0,0 0 0,-1 0 0,1 0 0,-1 0 0,-1-1 0,1 1 0,-1-1-1,0 0 1,-1 0 0,1 0 0,-1-1 0,-2 3-35,-11 10-77,0 0 0,-1-1 0,-1 0 0,-1-2 0,0-1 0,0 0-1,-2-2 1,0 0 0,0-1 0,-1-2 0,0 0 0,0-2 0,-1-1 0,0 0 0,0-2-1,-1-1 1,-6-1 77,30-2-71,0 1-1,1-1 0,-1 0 0,0 0 1,0 0-1,1-1 0,-1 1 1,0 0-1,1-1 0,-1 1 1,0-1-1,1 1 0,-1-1 0,1 0 1,-1 1-1,1-1 0,-1 0 1,1 0-1,0 0 0,-1 0 1,1 0-1,0-1 0,0 1 0,0 0 1,0-1-1,0 1 0,0-1 1,0 1-1,0-1 0,1 1 1,-1-1-1,0 1 0,1-1 0,-1 0 72,-5-33-1560</inkml:trace>
  <inkml:trace contextRef="#ctx0" brushRef="#br0">515 700 728,'0'0'984,"0"0"-71,0 0-145,0 0-88,0 0-320,0 0-176,221 77-24,-189-53-96,-5 1-64,-4-1-8,-10 1-280,-13 11-272,0-3-496,0-9-561</inkml:trace>
  <inkml:trace contextRef="#ctx0" brushRef="#br0">235 1135 336,'0'0'527,"0"0"653,0 0-534,0 0-393,43-10-166,135-32-63,-53 29 50,-114 87 422,-82 195 1349,70-267-1849,1 0 0,0-1 0,0 1 0,0 0 0,0-1 0,0 1 0,0 0 0,1 0 0,-1-1 0,0 1 0,1-1 0,-1 1 0,1 0 0,0-1 0,-1 1 0,1-1 0,0 1 0,0-1 0,0 0 0,0 1 0,0-1 0,0 0 0,1 0 0,-1 1 0,0-1 0,1 0 0,-1 0 0,0-1 0,1 1 0,-1 0 0,1 0 0,0-1 0,-1 1 0,1-1 0,-1 1 0,1-1 0,0 0 0,-1 1 0,1-1 0,0 0 0,0 0 0,-1 0 0,1-1 0,0 1 0,-1 0 0,1-1 0,0 1 0,-1-1 0,1 1 0,-1-1 0,1 0 0,-1 0 0,1 1 0,-1-1 0,1 0 0,-1 0 0,0-1 0,0 1 0,1 0 0,-1 0 0,0-1 0,0 1 0,0 0 0,0-1 0,-1 1 0,1-1 0,0 1 0,-1-1 0,1 0 4,7-6-207,-1-1 1,0 1-1,-1-1 1,0-1-1,0 1 1,-1-1-1,0 0 0,-1 0 1,0 0-1,0-1 1,-1 0-1,-1 1 1,0-1-1,0 0 1,-1 0-1,-1-11 207,0-35-1215</inkml:trace>
  <inkml:trace contextRef="#ctx0" brushRef="#br0">587 1114 824,'0'0'844,"0"0"-221,0 0 133,-27 36 12,-85 121-159,103-142-523,0 0 0,1 0 1,1 1-1,1 0 1,0 0-1,1 1 0,1 0 1,0 0-1,2 0 1,0 0-1,0 0 0,2 1 1,0-1-1,1 0 1,1 1-87,-1 36 199,2-48-188,-1-1-1,1 0 1,0 0 0,0 0 0,1 0 0,-1-1 0,1 1 0,0-1 0,0 0 0,1 0 0,-1 0 0,1-1 0,0 0-1,0 0 1,0 0 0,0 0 0,1-1 0,-1 0 0,1 0 0,-1 0 0,1-1 0,0 1 0,-1-1 0,1-1 0,0 1 0,0-1-1,0 0 1,0-1 0,0 1 0,-1-1 0,1 0 0,0-1 0,-1 1 0,5-2-11,16 2 55,5-3-194,-1-2-1,0-1 0,0-2 0,0 0 0,-1-2 0,-1-2 0,0 0 1,-1-2-1,0-1 0,-1-1 0,-1-1 0,0-1 0,-2-1 0,0-2 1,5-7 139,33-32-1791</inkml:trace>
  <inkml:trace contextRef="#ctx0" brushRef="#br0">1170 171 3105,'0'0'1944,"0"0"-1944,0 0-288,0 0 120,0 0 168,0 0-8,0 0 8,136 228-448,-87-196-592,1-20-769</inkml:trace>
  <inkml:trace contextRef="#ctx0" brushRef="#br0">1739 228 40,'0'0'1023,"0"0"161,0 0-582,-36 34-342,-122 114-42,-35-18 65,-113 17 1229,306-147-1505,-1-1 0,0 1-1,0 0 1,0 0 0,1 0-1,-1 0 1,0 0 0,0 0-1,0 0 1,1 1 0,-1-1-1,0 0 1,0 0 0,0 0-1,1 1 1,-1-1-1,0 1 1,0-1 0,1 0-1,-1 1 1,0-1 0,1 1-1,-1 0 1,1-1 0,-1 1-1,1-1 1,-1 1 0,1 0-1,-1-1 1,1 1 0,-1 0-1,1 0 1,0-1 0,0 1-1,-1 0 1,1 0 0,0 0-1,0-1 1,0 1-1,0 0 1,0 0 0,0 0-1,0-1 1,0 1 0,0 0-1,0 0 1,0 0 0,0 0-1,1-1 1,-1 1 0,0 0-1,1 0 1,-1-1 0,1 1-1,-1 0 1,0-1 0,1 1-1,-1 0 1,1-1-1,0 1 1,-1-1 0,1 1-1,0-1 1,-1 1 0,1-1-1,0 1 1,-1-1 0,2 1-7,55 11-44,-3-8-20,0-3 1,0-1 0,0-3 0,0-3 0,0-2-1,-1-2 1,-1-2 0,32-13 63,118-68-2408,-134 55 303</inkml:trace>
  <inkml:trace contextRef="#ctx0" brushRef="#br0">1739 228 440,'-211'62'1965,"166"-24"-841,49 349 708,-2-366-1931,0 1-1,2-1 1,0 0 0,1-1-1,1 1 1,1-1 0,1 0-1,8 12 100,-16-31-67,2 0 0,-1 0 1,0 0-1,0 0 0,0-1 0,0 1 0,0 0 0,1-1 0,-1 1 0,0-1 0,0 1 0,1-1 1,-1 0-1,0 0 0,1 1 0,-1-1 0,1 0 0,-1 0 0,0 0 0,1 0 0,-1-1 0,0 1 0,1 0 1,-1 0-1,0-1 0,1 1 0,-1-1 0,0 1 0,0-1 0,1 0 0,-1 1 0,0-1 0,0 0 0,0 0 1,0 0-1,0 0 0,0 0 0,0 0 0,0 0 0,-1 0 0,1 0 0,0 0 0,-1-1 0,1 1 0,0 0 1,-1 0-1,0-1 0,1 1 0,-1 0 0,0-1 0,1 1 0,-1-1 0,0 0 67,0 0 18,17-49-404,-11 35 1101,-9 30 1783,-6 7-2335,0 0 0,-1-1 0,-2 0 0,0 0 0,-1-1 0,-1-1 0,0 0 0,-17 15-163,10-11 18,0-1 1,-1-1-1,-1-1 0,-1-1 0,-1-1 1,0-1-1,-2-2 0,1 0 1,-2-2-1,-13 4-18,39-15 2,-1 0 0,0 0 1,1 1-1,-1-1 0,1 0 0,-1 1 1,1 0-1,-1 0 0,1-1 0,0 1 1,0 0-1,0 1 0,0-1 0,0 0 1,1 1-1,-1-1 0,1 0 1,-1 1-1,1 0 0,0-1 0,0 1 1,0 0-1,1 0 0,-1 0 0,0-1 1,1 1-1,0 0 0,0 0 0,0 0 1,0 0-1,0 0 0,1 0 0,-1 0 1,1-1-1,-1 1 0,1 0 1,0 0-1,1-1 0,0 3-2,61 99 200,-49-85-199,2-1 1,0-1-1,1-1 0,0 0 1,2-1-1,0-1 1,0-1-1,1 0 1,1-2-1,0 0 0,0-1 1,1-2-1,0 0 1,1-1-1,0-1 0,0-1 1,0-2-1,1 0 1,3-1-2,-18-6-56,-1 0 0,1 0 1,-1-1-1,0 0 0,-1-1 1,1 0-1,-1 0 1,0-1-1,0 1 0,-1-2 1,0 1-1,-1-1 0,1 1 1,-1-2-1,-1 1 1,1 0-1,-2-1 0,1 0 1,-1 0-1,0 0 0,-1 0 1,0 0-1,-1-1 1,1-6 55,14-64-106,-4-1 0,-4 0 1,-3 0-1,-3 0 0,-6-29 106,3-13 171,-21-344 323,17 335 502,77 311-827,-41-116-101,168 355 88,-194-405-138,0 0-1,-1 0 0,-1 0 0,0 1 1,0-1-1,-1 1 0,-1-1 0,0 1 1,-1 0-1,-1-1 0,0 1 1,-1 0-1,0-1 0,-1 1 0,0-1 1,-1 0-1,-1 0 0,0-1 1,-1 1-1,0-1 0,-1 0 0,0 0 1,-2 0-18,-3 3-21,-1-1 1,-1 0 0,-1-1-1,0 0 1,0-1 0,-1-1-1,-1-1 1,0 0 0,0-1-1,-1-1 1,0 0 0,-1-1 0,1-2-1,-1 0 1,0 0 0,-1-2-1,-2 0 21,14-1-90,-1-1 0,1 0 0,-1-1-1,0 1 1,1-2 0,-1 1 0,0-1-1,1 0 1,-1-1 0,1 0 0,0 0-1,0-1 1,-1 0 0,2-1 0,-1 0-1,0 0 1,1 0 0,0-1 0,0 0-1,0-1 1,-2-2 90,-2-4-321,0-1-1,1 0 0,0-1 1,2 0-1,-1-1 0,2 0 1,0 0-1,1 0 0,0-1 0,1 0 1,-2-14 321,-2-62 1044,10 91-960,0-1 0,0 0 0,0 1 0,1-1 0,-1 1 0,0-1 0,1 1 0,0 0 0,-1-1 0,1 1 0,0 0 0,-1 0 0,1 0 0,0 0 0,0 1 0,0-1 0,0 0 0,0 1 0,0 0 0,0-1 0,0 1 0,0 0 0,0 0 0,0 0 0,0 0 0,0 0 0,0 0 0,0 1 0,0-1 0,0 1-1,0-1 1,0 1 0,-1 0 0,1 0 0,1 0-84,2 0 110,20 7 109,-1 1 0,0 0 0,0 2 0,-1 1 0,-1 1 0,0 0 0,-1 2 0,0 1 0,4 5-219,9 4 97,3 2-30,15 14-26,2-3 1,1-2-1,2-3 0,2-2 1,29 10-42,-85-40-90,1 0 0,-1 0 0,0 0 0,1 0 0,-1 0 0,0-1 0,1 1 0,-1-1 0,1 0 0,-1 0 0,0 0 0,1-1 0,-1 1 0,1-1 0,-1 0 0,0 0-1,1 0 1,-1 0 0,0-1 0,0 1 0,0-1 0,0 0 0,0 0 0,0 0 90,15-23-1349</inkml:trace>
  <inkml:trace contextRef="#ctx0" brushRef="#br0">2358 16 888,'0'0'1410,"0"0"-482,4 37-472,20 227 380,-15 220-6,0-414-715,2-1-1,4 0 1,2-1 0,4-1 0,27 61-115,-20-52 157,17 25 73,-44-100-215,-1-1-1,1 1 0,0-1 1,-1 1-1,1-1 1,0 0-1,0 1 0,0-1 1,-1 0-1,1 1 0,0-1 1,0 0-1,0 0 0,0 0 1,0 0-1,-1 0 1,1 0-1,0 0 0,0 0 1,0 0-1,0-1 0,0 1 1,-1 0-1,1 0 0,0-1 1,0 1-1,0 0 1,-1-1-1,1 1 0,0-1 1,-1 1-1,1-1 0,0 0 1,-1 1-1,1-1 0,-1 1 1,1-1-1,-1 0 1,1 0-1,-1 1 0,1-1 1,-1 0-1,0 0 0,1 0 1,-1 1-1,0-1 0,0 0 1,1 0-1,-1 0 1,0 0-1,0 0 0,0 1 1,0-1-1,0 0 0,-1 0 1,1 0-1,0 0 1,0 0-1,0 1 0,-1-1 1,1 0-1,0 0 0,-1 0 1,1 1-1,-1-1 0,1 0 1,-1 1-1,1-1 1,-1 0-1,0 0-14,0-421-1104,-65-58 1628,70 475-544,0 1-1,0-1 1,0 0 0,0 1 0,1 0-1,-1 0 1,1 0 0,0 1 0,1 0-1,-1 0 1,0 0 0,1 0 0,0 1-1,-1 0 1,1 0 0,0 1 0,0 0 0,0 0-1,0 0 1,1 0 0,-1 1 0,0 0-1,5 1 21,85 0-2586,-66 13 503</inkml:trace>
  <inkml:trace contextRef="#ctx0" brushRef="#br0">2467 972 680,'0'0'3929,"0"0"-3489,0 0-432,0 0 256,0 0-264,0 0 72,0 0 0,185-89-72,-95 32-120,14-12-384,-22 12-736,-24 16-1017</inkml:trace>
  <inkml:trace contextRef="#ctx0" brushRef="#br0">2548 195 984,'0'0'2782,"0"0"-1548,0 0-876,0 0-132,21 49 23,0 1-172,3 8 42,3-1 0,1-1 1,4-1-1,15 20-119,-42-69 21,101 153 407,6-6-1,7-4 1,120 114-428,-113-171-269,-124-92 199,-1 1 1,1 0 0,0-1 0,0 1 0,0-1-1,-1 0 1,1 0 0,0 0 0,0 0 0,0 0-1,0 0 1,0 0 0,-1-1 0,1 1-1,0 0 1,0-1 0,0 0 0,-1 1 0,1-1-1,0 0 1,-1 0 0,1 0 0,-1 0 0,1 0-1,-1 0 1,1-1 0,-1 1 0,0 0 0,0-1-1,1 1 1,-1-1 0,0 1 0,0-1 0,-1 0-1,1 1 1,0-1 0,0 0 0,-1 1 0,1-1-1,-1 0 1,0 0 0,1 0 0,-1 0 0,0 1-1,0-1 1,0 0 0,-1-1 69,11-51-2081</inkml:trace>
  <inkml:trace contextRef="#ctx0" brushRef="#br0">3420 594 1664,'0'0'3217,"0"0"-2265,0 0-760,0 0 248,-203 268-136,153-199-200,5-3-24,4-10-80,5-7-48,5-16-488,3-17-568,6-16-600</inkml:trace>
  <inkml:trace contextRef="#ctx0" brushRef="#br0">2792 0 5641,'0'0'944,"0"0"-936,0 0-8,0 0 56,0 0-56,122 244-96,-59-162-536,-13-17-856,-5-17-1329</inkml:trace>
  <inkml:trace contextRef="#ctx0" brushRef="#br0">3461 199 3137,'0'0'2816,"0"0"-2608,0 0-128,0 0-80,0 0 88,0 0-80,248 0-8,-189 0-200,-9 0-480,-28 37-536,-17 16-448,-5 4-609</inkml:trace>
  <inkml:trace contextRef="#ctx0" brushRef="#br0">3339 805 1360,'0'0'2937,"0"0"-2417,0 0-512,0 0 336,0 0-168,0 0-64,280-179-112,-203 135-112,-9 11-296,-14 13-432,-18 4-64,-9-1-153,-13 5-39,-10 0 56</inkml:trace>
  <inkml:trace contextRef="#ctx0" brushRef="#br0">3728 208 280,'0'0'3129,"0"0"-1865,0 0-496,0 0-552,0 0-64,0 0 160,-100 272-104,96-170 48,-1 3-64,5-7-112,0-8-72,0-9-8,0-12-272,0-16-248,0-17-344,0-15-752,0-17-569</inkml:trace>
  <inkml:trace contextRef="#ctx0" brushRef="#br0">3547 663 384,'0'0'2561,"0"0"-1537,0 0-776,0 0 272,0 0-120,0 0-168,0 0-96,167 126-72,-131-101-56,-4-5-8,-1-4-104,-4-8-280,1-8-424,-1-4-328,-5-32 103,-4-9-1007</inkml:trace>
  <inkml:trace contextRef="#ctx0" brushRef="#br0">4003 171 592,'0'0'2361,"0"0"-1217,0 0-820,0 0-241,0 0 93,0 0 56,6 35-7,39 236 86,-45-266-369,0-1-1,0 1 1,1 0 0,0-1 0,0 1-1,0-1 1,0 0 0,1 1 0,0-1-1,0 0 1,0 0 0,0 0 0,1 0 0,0 0-1,-1-1 1,1 1 0,0-1 0,3 2 58,-1-11-182,68-275-3,-69 273 217,0 0 1,1 0-1,-1 1 0,2-1 1,-1 1-1,1 0 1,1 1-1,-1-1 0,1 1 1,0 1-1,0-1 1,1 1-1,-1 1 0,1-1 1,0 1-1,1 1 1,-1-1-1,1 1 0,-1 1 1,1-1-1,0 2 1,0-1-1,0 1 1,0 1-1,0-1 0,0 1 1,6 2-33,1-3 32,0 2 1,0 0 0,0 0-1,0 2 1,0 0-1,-1 1 1,0 0 0,1 1-1,-1 1 1,-1 0 0,1 1-1,-1 1 1,-1 0 0,1 1-1,11 10-32,34 38-3355,-58-56 2367,-16 0 1416,0 0 1,0 1 0,0 1-1,1 0 1,-1 1 0,1 0-1,0 1 1,0 1 0,0 0-1,1 1 1,0 1 0,0 0-1,-1 2-428,-22 19 286,2 2-1,0 1 1,2 1-1,2 2 1,-25 37-286,42-55-17,0 0 0,0 0 0,2 1 0,0 1 0,2 0 0,0 0 0,0 1 0,2 0 0,1 0 0,0 1 0,0 7 17,6-26-80,-1 0 0,1 0 0,0 0 0,0 0 0,0 0 1,0 0-1,0 0 0,0 0 0,0 0 0,1-1 0,-1 1 0,1 0 0,-1 0 0,1 0 0,0 0 1,0-1-1,0 1 0,0 0 0,0-1 0,0 1 0,0-1 0,0 1 0,1-1 0,-1 0 0,0 1 0,1-1 1,-1 0-1,1 0 0,0 0 0,-1 0 0,1 0 0,0 0 0,0-1 0,-1 1 0,1 0 0,0-1 1,0 0-1,0 1 0,0-1 0,0 0 0,0 0 0,0 0 0,0 0 0,-1 0 0,1 0 0,0-1 0,0 1 1,1-1 79,38 2-2312</inkml:trace>
  <inkml:trace contextRef="#ctx0" brushRef="#br0">4437 740 432,'0'0'1672,"0"0"-807,0 0-49,0 0-64,0 0-264,230 228-96,-126-187-104,18-17 24,5-12-96,8-8-88,-8-4-128,-10 0-88,14-16-288,-36-4-592,-27 4-1064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50 2737,'0'0'418,"0"0"-123,0 0 261,0 0 334,0 0-98,0 0-212,0 0-104,0 0-64,0 0-76,0 0-76,0 0-56,0 0-37,0 0-42,0 0-54,0 0-55,0 0-81,8 0-357,84-22-2662,-39-5 240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 0 4081,'0'0'856,"0"0"-576,0 0-152,0 0 16,0 0-88,0 0-56,0 0-48,-5 0-16,19 0 16,17 0-152,5 8-464,23 9-216,-9-5-400,-9 0-497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2921,'0'0'568,"0"0"-360,0 0-152,0 0 0,0 0-56,0 0-608,0 0-1737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0 3105,'0'0'0,"0"0"-112,0 0-1321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0 2961,'0'0'624,"0"0"-368,0 0-152,0 0-104,0 0-360,0 0-913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1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0 605 2457,'0'0'505,"0"0"-260,0 0 69,0 0 169,0 0-158,0 0-141,6 42 1483,51 371-1447,-57-321 38,0-67 159,0-68-214,5 10-271,0 0 0,2 1 1,2 0-1,1 0 0,1 1 1,2 0-1,1 1 0,1 1 1,1 0-1,2 1 1,1 0-1,1 2 0,1 0 1,4 0 67,101-80 110,-125 106-113,0 0 0,0 0-1,0 0 1,0 0 0,0 0-1,-1 0 1,1 0 0,0 0-1,0 1 1,0-1-1,0 0 1,0 1 0,-1-1-1,1 1 1,0-1 0,0 1-1,-1-1 1,1 1 0,0-1-1,-1 1 1,1 0 0,-1-1-1,1 1 1,0 0-1,-1 0 1,0-1 0,1 1-1,-1 0 1,1 0 0,-1 0-1,0 0 1,0-1 0,1 1-1,-1 0 1,0 0 0,0 0-1,0 0 1,0 0-1,0 0 1,0 0 0,0 0-1,0-1 1,-1 1 0,1 0-1,0 0 4,0 1-1,1 303 115,-1-190-41,0-114-29,0-1-11,0 0 53,0 0 6,13-20 42,177-216-348,-158 316 116,-32-75 96,1 0 0,0-1 0,0 1 0,1-1 0,-1 1 0,1-1 0,0 1 0,0-1 0,1 0 0,-1 0 0,1 0 0,0 0 0,0-1 0,0 1 0,1-1 0,-1 1 0,1-1 0,0 0 0,-1-1 0,1 1 0,1-1 0,-1 1 0,0-1 0,1-1 0,-1 1 0,1-1 0,-1 1 0,1-1 0,0 0-1,-1-1 1,1 1 0,0-1 0,0 0 0,-1 0 0,1-1 0,0 1 0,-1-1 0,1 0 0,0 0 0,-1-1 0,1 1 0,-1-1 0,1 0 0,2-2 2,234-258-296,-240 261 294,1 1 1,0 0-1,-1-1 1,1 1-1,-1 0 1,1 0-1,0 1 1,-1-1-1,1 0 1,0 0-1,-1 1 1,1-1-1,-1 1 1,1-1-1,-1 1 1,1 0-1,-1-1 1,0 1-1,1 0 1,-1 0-1,0 0 1,1 0-1,-1 0 1,0 1-1,0-1 1,0 0-1,0 0 1,0 1-1,0-1 1,-1 1-1,1-1 1,0 1-1,-1-1 1,1 1-1,-1-1 1,1 1-1,-1-1 1,0 1-1,0 0 1,0-1-1,0 1 1,0 0-1,0-1 1,0 2 1,1 1 14,72 194 225,-61-201-1612,-11-22 0</inkml:trace>
  <inkml:trace contextRef="#ctx0" brushRef="#br0">1103 182 4609,'0'0'620,"0"0"-504,0 0-852,0 0-428,10 7 405,8 4 729,0 2 1,-1 1-1,-1 0 0,0 1 1,-1 0-1,0 1 0,-1 1 1,-1 1-1,-1 0 0,0 0 1,-1 1-1,-2 1 0,0 0 1,0 0-1,-2 0 0,-1 1 1,2 9 29,1 440 2623,-9-469-2254,0-1 146,24-42 773,-19 25-1320,2 0-1,-1 0 0,2 1 0,0 0 0,1 1 0,1 0 0,1 0 1,0 1-1,0 0 0,1 1 0,1 0 0,0 1 0,1 1 0,8-6 33,-20 17-11,0-1-1,0 1 0,0-1 0,0 1 0,0 0 0,0 0 0,0 0 0,0 0 1,0 0-1,-1 0 0,1 1 0,0-1 0,0 1 0,0-1 0,0 1 1,0 0-1,-1 0 0,1-1 0,0 1 0,0 1 0,-1-1 0,1 0 1,-1 0-1,1 0 0,-1 1 0,0-1 0,1 1 0,-1-1 0,0 1 0,0 0 1,0-1-1,0 1 0,0 0 0,-1 0 0,1-1 0,0 1 0,-1 0 1,0 0-1,1 2 12,22 80 158,-22-69-247,-2-13 23,1 0 0,0 0-1,-1 0 1,1 0 0,0 0-1,0 0 1,0 0 0,0 0 0,1 0-1,-1-1 1,0 1 0,1 0 0,0 0-1,-1 0 1,1 0 0,0 0-1,0-1 1,0 1 0,0 0 0,0-1-1,0 1 1,1-1 0,-1 1 0,0-1-1,1 1 1,-1-1 0,1 0-1,-1 0 1,1 0 0,0 0 0,0 0-1,-1 0 1,1 0 0,0-1 0,0 1-1,0 0 1,0-1 0,0 0-1,1 1 67,11-1-2571</inkml:trace>
  <inkml:trace contextRef="#ctx0" brushRef="#br0">2734 593 1712,'0'0'1283,"0"0"-485,0 0-82,0 0-92,0 0-136,0 0-69,-14-13-108,-122-88 632,-25 84-901,150 20-50,0 0 0,1 1 0,-1 0 0,1 1 0,0 0 0,0 1 0,1 0 0,-1 0 0,1 1 0,1 0 0,-1 0 0,1 1 0,0 0 0,1 1 0,0 0 0,1 0 0,-1 0 0,2 1 0,-1 0 0,2 0 0,-1 1 0,1-1 0,1 1 0,0 0 0,0 0 0,1 0 0,0 0 0,1 0 0,1 0 0,0 1 0,0 2 8,0-4-3,-2-2 3,0 1 0,0 0-1,1-1 1,1 1 0,0 0 0,0 0-1,0 0 1,1-1 0,0 1 0,1 0-1,0-1 1,1 1 0,-1-1 0,1 0-1,1 0 1,0 0 0,0 0 0,1 0 0,-1-1-1,2 0 1,-1 0 0,1 0 0,0-1-1,0 0 1,1 0 0,4 3 0,-4-7-6,-1 0 0,0-1 0,0 1 0,1-2 1,-1 1-1,0-1 0,1 1 0,-1-2 0,0 1 0,1-1 0,-1 0 1,0 0-1,1-1 0,-1 0 0,0 0 0,0 0 0,0-1 0,-1 0 1,1 0-1,-1 0 0,1-1 0,-1 0 0,2-2 6,34-28-74,-2-2 0,-2-2 0,-1-1 0,-2-2 0,-1-1-1,-3-2 1,15-28 74,-16-4 705,-38 360-866,10-282 156,1 0 0,-1 1-1,1-1 1,0 0-1,0 0 1,-1 0-1,1 0 1,1-1-1,-1 1 1,0 0-1,0-1 1,0 0 0,1 1-1,-1-1 1,1 0-1,-1 0 1,1 0-1,0-1 1,-1 1-1,1-1 1,-1 1-1,1-1 1,0 0 0,0 0-1,-1 0 1,1 0-1,0 0 1,-1-1-1,1 0 1,0 1-1,-1-1 1,1 0-1,-1 0 6,15 0-17,-3-3 15,0-1-1,-1-1 0,0 0 1,-1-1-1,1 0 1,-1-1-1,-1-1 0,1 1 1,-1-2-1,-1 0 1,0 0-1,0-1 0,-1 0 1,-1 0-1,0-1 1,0 0-1,-1-1 0,-1 0 1,0 0-1,3-9 3,76-187-157,-85 209 150,0 1 0,0-1 0,0 1-1,0-1 1,0 1 0,0-1 0,0 0 0,1 1 0,-1-1 0,0 1 0,0-1 0,0 1 0,1-1 0,-1 0 0,0 1 0,0-1-1,1 1 1,-1-1 0,0 0 0,1 1 0,-1-1 0,1 0 0,-1 0 0,0 1 0,1-1 0,-1 0 0,1 0 0,-1 1 0,1-1 0,-1 0-1,0 0 1,1 0 0,-1 0 0,1 0 0,-1 0 0,1 0 0,-1 0 0,1 0 0,-1 0 0,1 0 0,-1 0 0,1 0 0,-1 0 0,1 0-1,-1-1 1,0 1 0,1 0 0,-1 0 0,1 0 0,-1-1 0,1 1 0,-1 0 0,0-1 0,1 1 0,-1 0 0,0-1 0,1 1-1,-1 0 1,0-1 0,0 1 0,1-1 0,-1 1 0,0 0 0,0-1 0,0 1 0,0-1 0,1 1 0,-1-1 0,0 1 0,0-1 7,12 48 20,-9-34-33,10 45 100,-9-35-70,0 0 0,2 0 0,1-1 0,0 0-1,2 0 1,1 0 0,0-1 0,2-1 0,0 0 0,2 2-17,-8-18 8,0-1 0,0 0-1,0 0 1,0 0 0,0-1 0,0 0 0,1 0 0,-1-1 0,1 0 0,-1 0 0,1 0 0,0-1 0,-1 0 0,1 0-1,0 0 1,-1-1 0,1 0 0,-1-1 0,1 1 0,-1-1 0,0 0 0,1-1 0,-1 0 0,0 0 0,-1 0 0,1 0-1,0-1 1,-1 0 0,0 0 0,0-1 0,0 0 0,3-4-8,65-67-352,-3-2-1,-4-4 1,-4-2-1,49-89 353,-90 142 222,-1 0-1,-2-2 1,-1 0-1,-2-1 0,-1-1 1,-1-4-222,-12 209 428,0 171-284,-1-328-141,1 1 1,1-1-1,0 1 1,1-1-1,0 0 0,1 1 1,0-2-1,1 1 1,1 0-1,0-1 0,0 0 1,1-1-1,1 1 1,0-1-1,1-1 0,0 1 1,0-2-1,1 1 1,0-1-1,1-1 1,0 0-1,0 0 0,1-1 1,0 0-1,12 4-3,-21-10-71,0 0 1,0-1-1,0 1 0,0 0 0,0-1 0,0 0 0,0 1 1,0-1-1,0-1 0,0 1 0,0 0 0,0-1 0,0 1 1,0-1-1,0 0 0,0 0 0,0 0 0,0-1 1,-1 1-1,1 0 0,0-1 0,-1 0 0,1 0 0,-1 0 1,0 0-1,0 0 0,0 0 0,0 0 0,0-1 0,0 1 1,0-1-1,-1 0 0,1 1 0,-1-1 0,0 0 0,0 0 1,1-2 70,4-27-2332</inkml:trace>
  <inkml:trace contextRef="#ctx0" brushRef="#br0">3846 178 5449,'0'0'0,"0"0"-392,0 0-48,0 0 368,0 0 72,0 0 8,0 0-8,289 81-568,-240-65-496,-12 1-537</inkml:trace>
  <inkml:trace contextRef="#ctx0" brushRef="#br0">1708 686 3225,'0'0'727,"0"0"-239,0 0-62,0 0 84,0 0-178,0 0-243,0 0-81,0 0 172,0 0 107,0 0-4,0 0-74,0 0-76,15 1-29,215 23 83,-12 4-2783,-179-16 493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2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21 1096,'0'0'566,"0"0"-356,0 0-131,0 0 201,0 0 176,19-20 2083,105 47-4944,-78-9 1008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3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1 297 368,'0'0'1594,"0"0"-847,0 0-350,0 0 148,0 0-87,0 0-151,4 4 215,400 0 1056,429-29-1453,-290-15-2201,-565 40 336</inkml:trace>
  <inkml:trace contextRef="#ctx0" brushRef="#br0">665 0 208,'0'0'335,"0"0"-187,0 0 125,0 0 559,0 0 169,0 0-193,-5 1-207,-145 82 754,-285 231-396,435-313-961,-1 0 0,1 0 1,-1 1-1,1-1 0,0 0 0,-1 1 0,1-1 0,0 0 1,0 1-1,0-1 0,0 1 0,0-1 0,1 0 0,-1 1 1,0-1-1,1 0 0,-1 1 0,0-1 0,1 0 0,0 0 1,-1 1-1,1-1 0,0 0 0,0 0 0,-1 0 0,1 0 1,0 0-1,0 0 0,0 0 0,0 0 0,0 0 0,1 0 1,-1-1-1,0 1 0,0 0 0,0-1 0,1 1 0,-1-1 0,0 0 1,1 1-1,-1-1 0,0 0 0,1 0 0,0 1 2,0 0 4,128 62-8,3-5 1,124 35 3,-128-47-135,-102-26-2481,-26-12 291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2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5 4505,'0'0'824,"0"0"-712,0 0-112,0 0 88,0 0 8,0 0-96,0 0-504,59 0-96,-14 0 296,9 0-176,50 0-352,-18 0-209,-9-4-207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3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167 0 4113,'0'0'591,"0"0"-413,0 0 90,-9 45 181,-50 281 253,-35 277 805,93-601-1498,1-1 0,-1 0-1,1 0 1,-1 1-1,1-1 1,-1 0-1,1 0 1,0 1 0,0-1-1,0 0 1,0 1-1,0-1 1,0 1 0,0-1-1,0 0 1,1 0-1,-1 1 1,0-1 0,1 0-1,-1 1 1,1-1-1,0 0 1,-1 0-1,1 0 1,0 0 0,0 1-1,-1-1 1,1 0-1,0-1 1,0 1 0,0 0-1,0 0 1,0 0-1,1 0 1,-1-1 0,0 1-1,0-1 1,0 1-1,1-1 1,-1 1 0,0-1-1,1 1 1,-1-1-1,0 0 1,1 0-1,-1 0 1,0 0 0,1 0-1,-1 0 1,0 0-1,1 0 1,-1-1 0,0 1-1,1 0 1,-1-1-1,1 0-8,8 1 17,481-1 575,-230-59-4221,-210 44 1249</inkml:trace>
  <inkml:trace contextRef="#ctx0" brushRef="#br0">948 537 4793,'0'0'744,"0"0"-489,0 0-239,1 34 124,7 212 269,-7-212-248,-2 51-6,4 0 0,4 0 0,3-1-1,4 0 1,4-1 0,3 0 0,7 6-155,61 88-1305,-84-212 29,-5-25 29,0-18-943</inkml:trace>
  <inkml:trace contextRef="#ctx0" brushRef="#br0">1003 330 4017,'0'0'833,"0"0"-198,0 0-111,0 0-94,0 0-134,21-15-202,-7 5-90,-7 4-5,0 0 0,1 1 0,-1 0 0,1 0 0,1 1 0,-1-1-1,0 2 1,1-1 0,0 1 0,0 1 0,0 0 0,0 0 0,1 0 0,-1 1 0,0 1-1,1 0 1,-1 0 0,0 1 0,6 1 1,16 5-3,-1 2 1,0 2-1,-1 0 0,0 2 0,-1 1 1,0 2-1,-1 0 0,-1 2 0,-1 1 1,0 1-1,-2 1 0,0 1 0,-1 0 1,-2 2-1,2 4 3,-17-19 14,1 1 0,-2 0 0,1 0 0,-1 0 0,-1 0-1,0 1 1,0 0 0,-1-1 0,-1 1 0,0 0 0,0 0 0,-1 0 0,-1 9-14,-2-12 52,-1 0 1,0 0-1,-1-1 0,0 1 0,0-1 0,-1 0 0,0-1 1,0 1-1,0-1 0,-1 0 0,0-1 0,0 1 0,0-1 1,-1-1-1,1 0 0,-1 0 0,-1 0 0,1-1 1,0 0-1,-1-1 0,1 1 0,-1-2 0,0 1 0,-4-1-52,10 0 7,-43 9-157,0-2 1,0-2-1,-1-2 0,1-2 0,-35-3 150,42 1-427,-56 0-1407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2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0 781 1296,'0'0'816,"0"0"-696,0 0-56,0 0 425,0 0 15,0 0-304,0 0-192,91 0-8,-42 0-528,1 0-705</inkml:trace>
  <inkml:trace contextRef="#ctx0" brushRef="#br0">1026 712 5577,'0'0'0,"0"0"-568,0 0-32,0 0-104,0 0-1489</inkml:trace>
  <inkml:trace contextRef="#ctx0" brushRef="#br0">940 1184 2513,'0'0'765,"0"0"-258,0 0-70,0 0-146,0 0 102,0 0 654,14-40 748,-10-176-1077,-5 204-755,-1 0 1,-1 0-1,0 1 1,-1 0-1,0-1 1,0 1-1,-1 0 1,-1 1-1,0 0 1,0-1-1,-1 2 1,0-1-1,-1 1 1,0 0-1,0 1 1,-9-7 36,16 15-18,-1-1 1,0 1-1,1-1 1,-1 1-1,0 0 1,0-1 0,1 1-1,-1 0 1,0 0-1,0 1 1,0-1-1,1 0 1,-1 0-1,0 1 1,1-1-1,-1 1 1,0 0 0,1-1-1,-1 1 1,0 0-1,1 0 1,-1 0-1,1 0 1,0 0-1,-1 0 1,1 0-1,0 1 1,0-1 0,-1 0-1,1 1 1,0-1-1,1 1 1,-1 0-1,0-1 1,0 1-1,1-1 1,-1 1-1,0 0 1,1 1 17,0-3 1,-17 27-19,2 0 1,1 1-1,1 1 1,1 0-1,2 0 1,1 1-1,1 1 1,2 0 0,0 0-1,3 0 1,0 0-1,3 30 18,2-57-7,1 0 0,1 1 0,-1-1 0,0-1 0,1 1 0,0 0-1,0-1 1,0 0 0,0 0 0,0 0 0,1 0 0,-1-1 0,1 0 0,0 0 0,0 0-1,-1 0 1,1-1 0,0 1 0,1-2 0,-1 1 0,0 0 0,0-1 0,0 0 0,0 0 0,1 0-1,-1-1 1,0 0 0,0 0 0,0 0 0,0-1 0,3-1 7,3 2 0,11-4 4,0-1-1,0-2 1,0 0-1,-1-2 0,0 0 1,-1-1-1,0-1 1,-1-1-1,-1 0 1,0-2-1,0 0 1,-2-1-1,0-1 1,-1 0-1,0-1-3,23-33 12,-1-2-1,-3-1 0,-3-2 1,-2-1-1,-2-1 0,-3-1 1,-3-1-1,-2-1 1,-3-1-1,-3-1 0,-3 0 1,-2 0-1,-3-4-11,-11 182 452,-37 134-442,18-123 8,6 2 1,5 0 0,5 38-19,9-64-10,37-97-4,-27-5 13,0 0 0,0 0 0,1-1 0,-1 0 0,0-1 1,0 0-1,0-1 0,0 0 0,0 0 0,-1-1 0,1 0 0,-1-1 1,0 0-1,-1-1 0,1 0 0,-1 0 0,0 0 0,0-1 0,-1 0 1,0-1-1,0 0 0,-1 0 1,28-40-30,-2-2 1,-2-1-1,-2-1 0,-3-2 1,-2 0-1,-2-2 1,3-19 29,14-32 180,-35 193-165,0 175-14,-3-256 4,1-1-1,0 1 1,0-1 0,0 0-1,0 1 1,1-1 0,0 0-1,0 1 1,0-1-1,0 0 1,1-1 0,-1 1-1,1 0 1,0-1 0,0 1-1,1-1 1,-1 0-1,1 0 1,-1 0 0,1-1-1,0 1 1,0-1-1,0 0 1,0 0 0,1-1-1,-1 1 1,0-1 0,1 0-1,-1 0 1,1 0-1,0 0 1,-1-1 0,1 0-1,-1 0 1,1 0 0,-1-1-1,1 1 1,0-1-1,-1 0 1,0 0 0,4-2-5,5-9 15,1-1 0,-2 0 1,0-1-1,0 0 0,-2-1 1,1 0-1,-2-1 0,0 0 1,-1 0-1,-1-1 1,0 0-1,1-8-15,3 0 10,2-9 73,-12 33-99,-1 1-48,0 0-24,22 37-68,-20-33 162,0-1-1,0 1 1,0 0 0,1-1-1,0 1 1,-1-1 0,1 0-1,1 0 1,-1 0 0,0 0-1,1 0 1,-1-1 0,1 0-1,0 1 1,0-1-1,0-1 1,0 1 0,0-1-1,0 1 1,0-1 0,0 0-1,1-1 1,-1 1 0,0-1-1,1 0 1,-1 0 0,0 0-1,1 0 1,-1-1 0,0 0-1,1 0 1,-1 0 0,4-2-6,7-2 10,0-1 0,-1 0 0,0-1 0,0 0 0,0-2 0,-1 1 0,0-2 0,-1 0 1,0 0-1,0-1 0,-1 0 0,-1-1 0,0 0 0,4-7-10,-3 3 20,-1 0-1,0 0 1,-1-1 0,-1 0-1,0-1 1,-1 0 0,-1 0-1,-1 0 1,-1-1 0,0 0-1,-2 0 1,0 0-1,-1 0 1,0 0 0,-3-12-20,-47 44 58,36 6-71,1 1 0,1 1 0,0 0 0,2 0 0,1 1 0,0 1 0,2-1 0,0 1 0,2 0 0,1 0-1,0 1 1,2-1 0,0 0 0,2 1 0,1-1 0,1 4 13,1-19-4,0 1 0,1-1 0,0 0 0,1 0 1,0-1-1,0 0 0,0 0 0,1 0 0,0-1 0,0 1 0,1-2 0,-1 1 0,1-1 0,1-1 0,-1 1 1,1-1-1,-1-1 0,1 1 0,0-2 0,0 1 0,1-1 0,-1 0 0,0-1 0,1 0 0,-1-1 0,1 0 1,-1 0-1,1-1 0,3-1 4,-2 2-12,2 1-22,1-1 1,-1 0-1,0-1 0,0 0 0,0-1 1,0 0-1,0-2 0,0 1 0,-1-1 1,1-1-1,7-4 34,-3-2-28,1-1 1,-1 0-1,-1-1 0,-1-1 1,0-1-1,0 0 1,-2-1-1,0 0 0,-1-1 1,0-1-1,-1 0 0,-1 0 1,-1-1-1,-1 0 0,-1-1 1,0 0-1,-1 0 1,-1-5 27,31-123-352,-6-1 1,2-81 351,-30 170 784,-2 60-585,0 0-95,0 8-92,-32 318-32,30-240 175,0-49-87,1 1 1,1-1-1,3 0 0,1 0 1,1 0-1,7 19-68,-1-19 31,3 0 0,0 0 0,3-2 0,0 0 0,3-1 0,1 0 0,1-2 0,1-1 0,2-1-1,20 18-30,44 53-2628,-73-76 197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3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10 0 3329,'0'0'1952,"0"0"-1224,0 0-568,0 0-104,0 0 176,0 0-48,0 0-168,-9 0-16,9 0-56,0 0-24,0 0-256,9 9-88,63-5-16,-8 0-840,3-4-649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3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82 4793,'0'0'592,"0"0"-336,0 0-64,0 0 56,0 0-248,0 0-120,0 0-488,131-61-560,-59 40-496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3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61 3201,'0'0'1072,"0"0"-784,0 0 232,0 0 152,0 0-408,0 0-264,0 0-488,112-32-584,-53 3-1201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3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3633,'0'0'800,"0"0"-560,0 0 304,0 0 56,0 0-384,0 0-216,0 0-944,95 28-944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6:4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570 505 1328,'0'0'1050,"0"0"-503,0 0-453,-8 10 8,-111 163 2416,-244 556-1922,359-721-647,-8 14-107,1 1-1,0 1 1,2 0 0,1 0-1,1 1 1,1 0-1,1 0 1,2 0-1,0 8 159,3-32-1119,2-5-161,9-16 177</inkml:trace>
  <inkml:trace contextRef="#ctx0" brushRef="#br0">353 936 2657,'0'0'662,"0"0"-379,0 0-143,0 0 124,0 0-38,5 5-325,48 237 326,-46-203-148,55 170 324,-62-208-380,1 1-1,0-1 0,0 1 0,0-1 0,0 0 1,0 1-1,0-1 0,0 0 0,0 0 0,1 0 1,-1 0-1,0 0 0,1 0 0,-1 0 1,1 0-1,-1-1 0,1 1 0,-1-1 0,1 1 1,0-1-1,-1 1 0,1-1 0,0 0 0,-1 0 1,1 0-1,0 0 0,-1 0 0,1 0 1,0 0-1,-1-1 0,1 1 0,-1 0 0,1-1 1,0 1-1,-1-1 0,1 0 0,-1 0 0,1 1 1,-1-1-1,0 0 0,1 0 0,-1 0 0,0-1-22,62-58 474,-53 49-496,87-97-64,-4-4 0,-6-5-1,-4-3 1,54-108 86,-130 209-1489,-26 46-593,17-24 2088,-28 41-1569</inkml:trace>
  <inkml:trace contextRef="#ctx0" brushRef="#br0">1062 1473 1744,'0'0'689,"0"0"-395,0 0-102,0 0 90,0 0-81,0 0-74,8 18 30,26 57 59,-32-73-193,-1 1 1,1-1-1,0 1 0,1-1 0,-1 0 1,0 0-1,1 0 0,-1 0 0,1 0 1,-1-1-1,1 1 0,0-1 0,0 0 0,0 0 1,0 0-1,0 0 0,0 0 0,0 0 1,0-1-1,0 0 0,0 1 0,0-1 1,0 0-1,1-1 0,-1 1 0,0-1 1,0 1-1,1-1-23,11 0 156,-8 3-123,0-1 0,0 0 1,1 0-1,-1 0 0,1-1 0,-1 0 1,0-1-1,1 1 0,-1-1 0,0-1 1,1 1-1,-1-1 0,0-1 0,0 1 0,-1-1 1,1-1-1,0 1 0,-1-1 0,0 0 1,0 0-1,0-1 0,0 0 0,-1 0 1,0 0-1,0-1 0,0 1 0,-1-1 0,0 0 1,0-1-1,0 1 0,-1-1 0,0 1 1,0-1-1,-1 0 0,1 0 0,-1-1-33,-1 3 2,-1 0 1,1 0-1,-1 0 0,0 0 0,0 0 1,0 0-1,-1 0 0,0 0 0,0 0 0,0 0 1,-1 0-1,1 0 0,-1 1 0,0-1 0,0 0 1,-1 1-1,0 0 0,1 0 0,-1 0 0,-1 0 1,1 0-1,0 0 0,-1 1 0,0 0 0,0-1 1,0 1-1,0 1 0,-1-1 0,1 1 1,-1 0-1,1 0 0,-2-1-2,-124-38-708,128 41-354,2 0-936</inkml:trace>
  <inkml:trace contextRef="#ctx0" brushRef="#br0">1722 1282 1456,'0'0'848,"0"0"70,0 0 69,0 0-332,0 0-177,0 0-104,-11-1-90,-131-6 188,139 9-476,0 0 0,0 0-1,0 0 1,1 0 0,-1 1 0,1-1-1,-1 1 1,1 0 0,0-1 0,0 1-1,1 0 1,-1 0 0,0 0 0,1 0-1,0 1 1,0-1 0,0 0-1,0 0 1,0 1 0,1-1 0,-1 1-1,1-1 1,0 1 0,0-1 0,0 4 4,0 0 3,-4 19-20,1 0 0,1 1 0,1-1 0,2 0 0,0 1-1,2-1 1,4 14 17,-5-34 5,0 0-1,1-1 0,0 1 0,0-1 1,1 1-1,-1-1 0,1 0 0,0 0 0,0-1 1,1 1-1,-1-1 0,1 0 0,0 0 1,0 0-1,1-1 0,-1 0 0,1 0 1,0 0-1,-1-1 0,1 0 0,0 0 0,0 0 1,1-1-1,-1 0 0,0 0 0,0 0 1,1-1-1,-1 0 0,0 0 0,1-1 1,-1 0-1,0 0 0,0 0 0,0-1 1,0 0-1,0 0 0,0 0 0,0-1 0,-1 0 1,3-2-5,13-17 13,-2-1 1,-1-2-1,-1 1 1,-1-2 0,-1 0-1,-2-1 1,0 0-1,-2-1 1,-1-1-1,-1 0 1,4-26-14,124-426-119,-125 442 107,-11 39-61,-1 0-42,0 7 69,-4 39 69,-1 0 0,-3 0 0,-2-1 0,-1 0 0,-8 13-23,-18 82 150,14 88-106,24-225-43,0-1 0,0 1-1,1-1 1,0 1 0,-1-1-1,1 0 1,0 1 0,0-1 0,0 0-1,0-1 1,1 1 0,-1 0 0,0-1-1,1 1 1,-1-1 0,1 1-1,0-1 1,-1 0 0,1 0 0,0-1-1,0 1 1,0 0 0,-1-1 0,1 0-1,0 0 1,0 0 0,0 0-1,0 0 1,0 0 0,0-1 0,-1 1-1,1-1 1,0 0 0,0 0 0,0 0-1,15 0 45,-2 2-25,-1-1 0,1-1 0,-1-1 0,0 0 0,1-1 1,-1 0-1,0-2 0,0 1 0,-1-2 0,13-6-20,-9 6-3,0-1 0,0 0-1,-1-1 1,0-1 0,-1 0-1,0-2 1,-1 0 0,1 0-1,-2-2 1,0 1 0,-1-2-1,0 0 1,-1-1 0,0 0 0,-2 0-1,1-1 1,-2-1 0,0 0-1,-1 0 1,-1-1 0,-1 0-1,0 0 1,1-11 3,-7-81 29,-1 108-13,0-1 0,0 0 0,0 1 0,-1-1 0,0 1 0,1-1 0,-1 1 0,0-1 0,0 1 0,0 0 0,0 0 0,0 0 0,-1 0 0,1 1 0,-1-1-1,1 1 1,-1-1 0,1 1 0,-1 0 0,0 0 0,0 0 0,0 0 0,1 1 0,-1-1 0,0 1 0,0-1 0,0 1 0,0 0 0,0 0 0,0 1 0,0-1-1,0 0 1,0 1 0,0 0 0,1 0 0,-1 0 0,0 0 0,0 0 0,1 0 0,-1 1 0,-1 1-16,-4 8-14,0 2 0,1-1 0,0 1 0,1 1 1,0-1-1,1 1 0,1 0 0,0 0 0,1 0 0,0 1 0,1-1 0,1 1 1,0-1-1,1 1 0,2 9 14,-2-14-3,-1-1-1,0-1 1,0 0 0,1 1-1,0-1 1,1 0 0,0 0-1,0 1 1,1-1 0,0 0 0,0 0-1,1 0 1,0 0 0,1-1-1,-1 1 1,2-1 0,-1 0-1,1 0 1,0 0 0,0-1 0,3 3 3,7 2-98,1 0 1,0-1 0,1-1 0,-1-1 0,2 0 0,-1-1 0,1-1 0,0 0-1,1-2 1,-1 0 0,1-1 0,0-1 0,-1-1 0,1 0 0,0-2 0,0 0 0,3-1 97,38 2-1630</inkml:trace>
  <inkml:trace contextRef="#ctx0" brushRef="#br0">3091 338 4353,'0'0'-40,"0"0"213,0 0-7,0 0-96,7 0-16,386-16 1055,-239 0-1405,-174 0-1016,17 17 1325,-1 0 0,1 0 1,0 0-1,-1 1 0,1-1 1,0 1-1,0 0 0,0 0 0,0 0 1,0 0-1,0 0 0,1 1 1,-1-1-1,1 1 0,0 0 0,0 0 1,0 0-1,0 0 0,0 0 0,0 0 1,1 0-1,0 1 0,-1-1 1,1 0-1,0 1 0,1-1 0,-1 1 1,1-1-1,-1 1 0,1 0 1,0-1-1,1 1 0,-1-1 0,0 1 1,1-1-1,0 1 0,0 0-13,-5 29 108,-26 327 536,-8-365 1040,-67-118-1142,104 118-530,-1 1-1,1 0 1,0-1 0,1 1 0,-1-1 0,1 1 0,0-1 0,0 1 0,0-1 0,1 1 0,-1-1 0,1 1 0,0-1 0,0 1-1,1 0 1,0-1 0,-1 1 0,1 0 0,0 0 0,1 0 0,-1 0 0,1 1 0,0-1 0,0 1 0,0 0 0,0-1-1,1 1 1,-1 1 0,1-1 0,-1 0 0,1 1 0,1-1-12,533-428-2336,-536 429 2454,-2 2 42,0 0 10,0 6-68,-3 18-94,-1-1 0,-1 0 1,-1-1-1,-1 1 0,-1-1 0,-1 0 0,-1-1 0,-2 2-8,-6 17 34,-162 328 79,175-442-2956,3-1 2080,0 49 763,0 0-1,2-1 1,1 1-1,1 0 1,1-1 0,1 1-1,2 1 1,0-1-1,10-22 1,-11 45 69,-1 0 0,1 0-1,0 0 1,0 1 0,1-1-1,-1 1 1,0 0 0,1 1-1,-1-1 1,1 1 0,0 0-1,-1 1 1,1-1 0,0 1 0,-1 1-1,1-1 1,0 1 0,-1-1-1,1 2 1,0-1 0,-1 0-1,1 1 1,-1 0 0,5 3-69,5 5 55,-1 0 0,0 0 0,0 1 0,-1 1 1,-1 1-1,0-1 0,0 2 0,-2 0 0,1 0 1,-2 1-1,0 0 0,-1 1 0,0-1 0,-2 2 1,1-1-1,-2 1 0,2 8-55,47 99 303,0-55-297,-23-56-2682,-31-13 841</inkml:trace>
  <inkml:trace contextRef="#ctx0" brushRef="#br0">3697 468 1168,'0'0'3049,"0"0"-3049,0 0-336,0 0 176,0 0 112,0 0 48,0 0 0,95 78-24,-55-62-288,-8-8-937</inkml:trace>
  <inkml:trace contextRef="#ctx0" brushRef="#br0">3109 1269 3977,'0'0'603,"0"0"-489,0 0-71,0 0 12,40-13-11,129-45-24,-128 44-13,0 2 1,0 2-1,2 1 1,-1 3 0,1 1-1,0 2 1,-1 2-1,10 2-7,-45-1 8,-2 1 10,0-1 0,0 1 0,0-1 0,0 1 0,0 1 0,0-1 0,0 1 0,0 0 0,-1 0 0,1 0 0,-1 1 0,0-1 0,0 1 0,1 0 0,-2 0 0,1 1 0,0-1 0,-1 1 0,1 0 0,-1 0 0,0 0 0,-1 0 0,1 0 0,-1 1 0,0-1 0,0 1 0,0 0 0,0 0 0,-1 0-18,21 147 791,-23-149-797,0 0 0,1 0 0,-1 1 0,-1-1 0,1 0 0,0 0 0,-1 0-1,0 0 1,0-1 0,0 1 0,0 0 0,0-1 0,0 1 0,-1-1 0,1 0 0,-1 0-1,1 0 1,-1 0 0,0 0 0,0 0 0,0-1 0,0 1 0,0-1 0,0 0 0,0 0-1,-1 0 1,1-1 0,0 1 0,-1-1 0,1 0 0,0 1 0,-1-1 0,1-1 0,0 1-1,-1-1 1,-1 0 6,3-1-73,-1 0-1,1 0 0,0 0 1,1 0-1,-1 0 0,0-1 1,1 1-1,-1 0 0,1-1 1,0 0-1,0 1 0,0-1 1,0 0-1,0 0 0,0 1 1,1-1-1,-1 0 0,1 0 1,0 0-1,0 0 0,0 0 1,0 1-1,1-1 0,-1 0 1,1-2 73,-1-5-196,-1-139-637,1 82 3393,-24 69-1570,-108 148-916,117-110-2121,15-38 244</inkml:trace>
  <inkml:trace contextRef="#ctx0" brushRef="#br0">4713 1 5145,'0'0'-188,"-37"34"163,-235 211 118,111-100-36,162-145-74,-1 0 0,1 0-1,0 0 1,0 0 0,0 0 0,-1 0-1,1 0 1,0 1 0,0-1-1,0 0 1,-1 1 0,1-1-1,0 0 1,-1 1 0,1-1-1,0 1 1,-1-1 0,1 1-1,0-1 1,-1 1 0,1-1 0,-1 1-1,1 0 1,-1-1 0,1 1-1,-1 0 1,1-1 0,-1 1-1,0 0 1,0 0 0,1-1-1,-1 1 1,0 0 0,0 0-1,0 0 1,0-1 0,0 1 0,0 0-1,0 0 1,0 0 0,0 0-1,0-1 1,0 1 0,0 0-1,-1 0 1,1-1 0,0 1-1,-1 0 1,1 0 0,0-1-1,-1 1 1,1 0 0,-1-1 0,1 1 17,326-25 492,-28 8-896,-297 16 385,0 0 1,0 1-1,0-1 1,0 1-1,0 0 1,0-1-1,-1 1 1,1 0-1,0 0 1,0-1-1,-1 1 1,1 0-1,0 0 1,-1 0 0,1 0-1,-1 0 1,1 0-1,-1 0 1,1 0-1,-1 0 1,0 0-1,1 0 1,-1 0-1,0 0 1,0 1-1,0-1 1,0 0-1,0 0 1,0 0 0,0 0-1,0 0 1,-1 0-1,1 0 1,0 0-1,-1 0 1,1 0-1,-1 0 1,1 0-1,-1 0 1,1 0-1,-1 0 1,0 0-1,1 0 1,-1 0 0,0-1-1,0 1 1,1 0-1,-1 0 1,0-1-1,0 1 1,0-1-1,0 1 1,0-1-1,0 1 1,0-1-1,0 1 1,0-1-1,0 0 1,-1 0 18,-211 78 1524,206-73-1493,0 0-1,0 0 1,1 1-1,-1 0 1,1 1-1,1 0 1,-1-1-1,1 2 1,1-1-1,-1 1 1,1-1-1,1 1 1,-1 0-1,1 0 1,1 1-1,-1-1 1,1 1-1,0 2-30,-5 13 125,-40 124 219,6 2 1,7 2-1,3 22-344,26-86 20,21-114-89,211-320-642,-226 344 721,0 0 0,0 0 0,0 0-1,0 0 1,0 0 0,0 0 0,1 0 0,-1 0 0,1 1-1,-1-1 1,1 0 0,0 1 0,0 0 0,0-1 0,0 1-1,0 0 1,0 0 0,0 0 0,0 0 0,0 0-1,0 0 1,1 1 0,-1-1 0,0 1 0,0-1 0,1 1-1,-1 0 1,0 0 0,1 0 0,-1 0 0,0 1-1,1-1 1,1 1-10,4 14 63,0 0 0,0 0 0,-2 1 0,0 0 0,-1 0-1,0 0 1,-1 1 0,-1 0 0,-1 0 0,0 0 0,-2 0 0,0 9-63,9 66 89,-9-92-91,-1 0-1,1 0 1,0 0-1,0 0 1,-1 0-1,1 0 0,0 0 1,-1 0-1,1 0 1,0 0 2,-10-25 11,4 15-13,1-1 0,0 0 0,1 0-1,0 0 1,0-1 0,1 0 0,1 1 0,0-1 0,1 0 0,0 0 0,1 0 0,0 0 0,0 0 0,2 0 0,-1 0 0,2 0 0,-1 1-1,2-1 1,0 1 0,3-7 2,128-215-1200,-98 178 935,-21 31 147,51-73-582,-5-2 1,-4-3-1,36-92 700,-93 194 85,-1 1 0,0-1 0,1 0 0,-1 0 0,1 0 0,-1 1 0,1-1 0,-1 0 0,1 0 0,-1 0 0,1 0 0,-1 0-1,1 0 1,-1 0 0,1 0 0,-1 0 0,1 0 0,-1 0 0,1-1 0,-1 1 0,1 0 0,-1 0-85,0 23-143,1 64 230,1-34 119,-2 0 0,-2 0 0,-2-1 0,-3 1 1,-5 14-207,-1-24 70,3 1 0,1 0 0,3 0 0,1 1 0,2 18-70,4-43 1,1-1 0,1 1-1,1-1 1,1 0 0,1 0-1,0-1 1,1 0 0,1 0-1,1 0 1,0-1 0,2-1-1,4 7 0,6 12 7,-7-7 0,2-1 0,0-1 0,2 0 1,1-1-1,1-1 0,1-1 0,1-1 0,23 17-7,-38-34 18,1-1 1,-1-1-1,1 0 0,-1 0 0,1 0 0,0-1 0,0 0 1,1-1-1,-1 1 0,0-2 0,0 1 0,1-1 0,-1 0 0,0-1 1,1 0-1,-1 0 0,0-1 0,0 0 0,0-1 0,0 1 0,-1-1 1,1-1-1,-1 0 0,1 0 0,-1 0 0,-1-1 0,1 0 0,-1 0 1,1-1-1,-1 0 0,-1 0 0,1 0 0,3-6-18,1-2 24,-1 1-1,0-2 1,-1 1-1,-1-1 1,0-1-1,-1 1 0,-1-1 1,0 0-1,-1 0 1,-1-1-1,-1 1 1,0-1-1,-1 1 1,0-1-1,-3-12-23,2 22 43,-1 0 0,0 1 0,0-1 0,-1 1 0,0-1 0,0 1-1,-1 0 1,1 0 0,-1 0 0,-1 0 0,1 0 0,-1 1 0,0-1 0,0 1 0,0 0-1,-1 0 1,0 1 0,0-1 0,0 1 0,-1 0 0,1 1 0,-1-1 0,0 1 0,-6-2-43,-161-48 178,-103 41-382,268 13 65,1 1 0,0 0 0,-1 0-1,1 1 1,0-1 0,0 2-1,0-1 1,1 1 0,-1 0-1,1 0 1,0 1 0,0 0-1,0 0 1,1 0 0,0 1-1,0 0 1,0 0 0,1 0 0,-3 4 139,-14 15-1285,-20 18-2972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0.001" units="cm"/>
          <inkml:channelProperty channel="Y" name="resolution" value="0.001" units="cm"/>
          <inkml:channelProperty channel="F" name="resolution" value="2.84167" units="1/cm"/>
        </inkml:channelProperties>
      </inkml:inkSource>
      <inkml:timestamp xml:id="ts0" timeString="2022-09-24T01:14:3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259 696 728,'0'0'1222,"0"0"165,0 0-787,0 0-407,0 0 2,0 0 269,-6-5-79,0 0-336,0 0 0,0 1-1,0 0 1,-1 0 0,0 0 0,0 1-1,0 0 1,0 1 0,0-1-1,0 1 1,-1 1 0,1-1-1,-1 1 1,0 1 0,1-1-1,-8 2-48,2-2 17,9 0-14,1 0 0,-1 0 0,1 0 0,-1 1 0,1-1 0,-1 1 0,1 0 0,-1 0 0,1 0 1,-1 0-1,0 0 0,1 1 0,-1 0 0,1 0 0,-1 0 0,1 0 0,0 0 0,0 1 0,-1-1 0,1 1 0,0 0 0,0 0 0,0 0 0,1 0 0,-1 1 0,0-1 0,1 1 0,0 0 1,-1-1-1,1 1 0,0 0 0,0 0 0,1 1 0,-1-1 0,1 0 0,0 0 0,-1 1 0,1-1 0,1 1 0,-1-1 0,0 1 0,1-1 0,0 1-3,0 2-17,0 0-1,0-1 1,0 1-1,1-1 1,0 1-1,0-1 0,0 1 1,1-1-1,0 0 1,0 1-1,0-1 1,1 0-1,0 0 1,-1-1-1,2 1 0,-1 0 1,1-1-1,-1 0 1,1 0-1,0 0 1,1 0-1,-1-1 1,1 0-1,-1 0 1,1 0 17,316 193-669,-314-193 659,-1 1-1,0 1 1,0-1-1,-1 1 1,1 0-1,-1 0 1,0 1-1,0-1 1,-1 1-1,0 0 1,0 0-1,0 1 1,-1-1-1,0 1 1,0 0-1,0 0 1,-1 0-1,0 0 1,-1 0-1,0 1 1,0-1-1,0 0 1,-1 1-1,0-1 1,0 0-1,-2 7 11,-1-8 22,-2-1-1,1 1 1,0-1-1,-1 0 1,0-1-1,0 1 1,-1-1-1,1 0 1,-1 0-1,0-1 1,0 1-1,0-1 1,0-1-1,-1 1 1,1-1-1,-1 0 1,0-1-1,1 1 1,-1-1-1,0-1-21,1 2 9,-172 13 527,172-16-536,1 1-1,-1-1 1,1 0-1,-1 0 1,1-1-1,-1 0 1,1 0-1,0 0 0,0 0 1,0-1-1,0 0 1,0 0-1,1 0 1,-1-1-1,1 0 1,0 0-1,0 0 1,0 0-1,1 0 1,-1-1-1,1 1 1,0-1-1,0 0 1,1 0-1,0 0 1,-1-1-1,2 1 0,-1 0 1,1-1-1,0 1 1,-1-3 0,-1-202-2189,3 101-646</inkml:trace>
  <inkml:trace contextRef="#ctx0" brushRef="#br0">688 107 280,'0'0'2327,"0"0"-1347,0 0-712,0 0-193,0 44 13,0 148 106,32 122 338,-11-185-290,21 252 899,-40-372-1152,28 48-106,-1-97-301,171-304-1721,-155 302 2894,-44 41-384,-1 1-167,13 34-91,4 40 110,34 101 76,-48-168-298,0-1 0,0-1 1,1 1-1,-1 0 0,1-1 1,0 0-1,1 0 0,0 0 1,-1 0-1,1-1 0,1 0 1,-1 0-1,1 0 0,-1 0 1,1-1-1,0 0 0,0-1 1,1 1-1,-1-1 0,1 0 1,-1-1-1,1 1 0,-1-1 0,4 0-1,3-1-49,-1-1 0,1 0 0,-1-1 0,1 0 0,-1-1 0,0 0 0,0-1 0,0 0 0,0-1 0,-1 0 0,0-1 0,0-1 0,0 1 0,-1-2 0,0 1 0,0-2 0,7-7 49,70-68 408,22 61 718,-83 23-1197,-24 0 65,1 1-1,-1 0 1,1-1-1,0 1 1,-1-1-1,1 0 1,-1 0 0,1 0-1,-1 0 1,1-1-1,0 1 1,-1-1-1,1 1 1,-1-1-1,0 0 1,1 0-1,-1 0 1,1 0-1,-1 0 1,0-1-1,0 1 1,0-1 0,0 1-1,0-1 1,0 0-1,0 0 1,-1 0-1,1 0 1,-1 0-1,1 0 1,-1 0-1,0-1 1,1 1-1,-1 0 1,-1-1 0,1 1-1,0-1 1,0 0 6,1-2 20,0 0 1,0-1 0,-1 1-1,0 0 1,0-1 0,0 1 0,0-1-1,-1 0 1,0 1 0,0-1-1,0 1 1,-1-1 0,0 1 0,0-1-1,0 1 1,-1-1 0,0 1 0,0 0-1,0 0 1,-1 0 0,1 0-1,-1 0 1,0 1 0,-1-1 0,1 1-1,-1 0 1,0 0 0,0 0-1,0 0 1,-1 1 0,1-1 0,-1 1-1,0 0 1,0 1 0,0-1 0,0 1-1,0 0 1,0 0 0,-1 1-1,1 0 1,-1-1-21,-122 3 371,125-1-410,0 1 0,0 0 0,0-1 0,0 1-1,0 0 1,0 1 0,1-1 0,-1 1-1,0-1 1,1 1 0,-1 0 0,1 0 0,-1 0-1,1 0 1,0 0 0,0 0 0,0 1 0,0-1-1,0 1 1,1-1 0,-1 1 0,1 0-1,0 0 1,-1 0 0,1 0 0,1 0 0,-1 0-1,0 0 1,1 0 0,-1 0 0,1 0-1,0 0 1,0 0 0,0 0 0,1 0 0,-1 0-1,1 0 1,0 1 39,35 9-2728,-1-12 607</inkml:trace>
  <inkml:trace contextRef="#ctx0" brushRef="#br0">2084 432 856,'0'0'182,"0"0"579,0 0-281,0 0-130,0 0-34,4 39 46,12 127-7,32 83 1429,-26-200-1514,-3-71 857,-8-25-1020,82-244-286,-86 280 155,0 1 1,1 0-1,0 1 1,1 0-1,0 0 1,0 0-1,1 1 1,0 1 0,0 0-1,1 0 1,0 1-1,0 0 1,0 1-1,1 0 1,11-2 23,21 5-3288,-42 2 725</inkml:trace>
  <inkml:trace contextRef="#ctx0" brushRef="#br0">2396 867 24,'0'0'552,"0"0"-88,0 0-40,0 0-304,0 0-120,0 0-80,0 0-360,262-146-416,-203 93 648</inkml:trace>
  <inkml:trace contextRef="#ctx0" brushRef="#br0">2812 375 312,'0'0'1596,"0"0"-438,0 0-226,0 0 10,0 0-257,0 0-138,-7-13-184,-17-42-138,18 42-5,6 13-30,-4 11-92,4 50 29,-5-26-69,3-1 0,0 1 0,3 0 0,1 0 0,1-1 0,2 1 0,1-1 0,2 0 0,2-1 0,0 1 0,3-2 0,0 0 0,2 0 0,2-2 0,1 0 0,14 19-58,54 30-236,-72-102-1306,-14 13 1405,-3-118-3866,-12 63 1614</inkml:trace>
  <inkml:trace contextRef="#ctx0" brushRef="#br0">2595 338 3561,'0'0'664,"0"0"-472,0 0 328,0 0-104,0 0-8,0 0-40,0 0-56,176 17-48,-108-17-136,-10-17-72,-3 5-40,-15 4-16,-8 0 0,-14 4-184,-4 4-264,-5 0-408,-5 0-576,-4 0-785</inkml:trace>
  <inkml:trace contextRef="#ctx0" brushRef="#br0">2956 652 120,'0'0'281,"0"0"301,0 0 1078,0 0-596,0 0-375,0 0-53,39 0-23,122-1-195,-121 2-316,0-2 1,-1-1 0,1-2-1,-1-2 1,0-1 0,2-3-103,-33 8 17,-1 1 0,0-1 0,0-1 0,0 1 0,0-1 0,-1-1 0,1 1 0,-1-1 0,0 0 0,1 0 0,-2-1 0,1 0 0,-1 0 1,0 0-1,0-1 0,0 0 0,-1 0 0,1 0 0,-1 0 0,-1-1 0,0 1 0,0-1 0,0 0 0,0 0 0,-1 0 0,0 0 0,-1-1 0,0 1 0,0 0 0,0-1 0,-1 1 0,0 0 1,-1-1-18,1 3 18,0 0 0,0 0 0,-1 1 0,1-1 0,-1 0 0,-1 0 0,1 1 0,-1-1 0,1 0 0,-1 1 0,-1 0 0,1-1 0,0 1 0,-1 0 0,0 0 1,0 0-1,0 1 0,-1-1 0,1 1 0,-1 0 0,0-1 0,0 2 0,0-1 0,0 0 0,0 1 0,-1 0 0,1 0 0,-1 0 0,1 1 0,-1-1 0,0 1 0,0 0 1,1 0-1,-1 1 0,-2 0-18,-132-5 80,130 9-88,-1 0 0,1 1 0,0 1 0,1 0 0,-1 0 0,1 0 0,0 1 0,0 0 0,1 1 0,0-1 0,1 1 0,-1 1 0,1-1 0,1 1 0,0 0 0,0 1 0,1-1 1,0 1-1,1 0 0,0 0 0,0 0 0,1 0 0,0 1 0,1-1 0,0 0 0,1 1 0,0-1 0,1 3 8,-4-4 7,1 1 1,0-1-1,1 0 0,0 1 1,0-1-1,1 1 0,0-1 0,1 1 1,0-1-1,1 1 0,0-1 1,0 0-1,1 0 0,0 0 1,0 0-1,1 0 0,0-1 1,1 1-1,0-1 0,0 0 1,1-1-1,0 1 0,0-1 0,1 0 1,0-1-1,0 0 0,1 1-7,4-2-31,1-1 0,0 0-1,1-1 1,-1 0 0,0-1-1,1-1 1,-1 0 0,1-1-1,-1 0 1,1-1 0,-1-1-1,1 0 1,-1 0 0,0-2-1,0 1 1,0-2 0,0 0-1,-1 0 1,0-1 0,11-7 31,41-23-510,-1-2 1,-3-3 0,-1-2 0,-2-3-1,-2-3 1,-2-2 0,14-20 509,-62 66 58,-1 0 1,1-1-1,-1 1 0,0-1 1,0 0-1,-1 0 1,0 0-1,0-1 0,0 1 1,-1-1-1,0 1 1,0-1-1,-1 0 0,1 0 1,-1 0-1,-1 0 1,0 0-1,0 0 0,0 0-58,-76-2 2238,72 10-2234,1 1 0,0-1 0,-1 1 0,1 0 0,0 0 0,0 0 0,0 0-1,0 0 1,0 0 0,1 1 0,-1 0 0,1-1 0,-1 1 0,1 0 0,0 0 0,0 0 0,0 1 0,1-1 0,-1 0-1,1 1 1,0-1 0,0 1 0,0-1 0,0 1 0,0 0 0,1-1 0,0 1 0,0 0 0,0-1 0,0 1-1,0 0 1,1-1 0,0 1 0,0-1 0,0 1 0,0 0 0,0-1 0,1 1-4,-1 26 15,4-17-24,-1 0 0,2-1 1,0 0-1,1 0 0,0-1 0,0 0 0,1 0 0,1 0 0,-1-1 0,2-1 0,0 1 0,0-1 1,0-1-1,1 0 0,0-1 0,1 0 0,0 0 0,0-1 0,9 2 9,4 7 9,114 83-39,-138-97 27,0-1 1,0 1 0,0-1 0,-1 1 0,1-1 0,0 1 0,-1 0 0,1-1 0,0 1 0,-1 0 0,1 0 0,-1 0 0,1 0 0,-1-1 0,0 1 0,1 0 0,-1 0 0,0 0 0,1 0 0,-1 0 0,0 0 0,0 0 0,0 0 0,0 0 0,0 0 0,0 0 0,0 0 0,0 0 0,-1-1 0,1 1 0,0 0 0,0 0 0,-1 0 0,1 0 0,-1 0 0,1 0 0,-1-1 0,1 1 0,-1 0 0,1 0 0,-1 0 0,0-1 0,1 1 0,-1-1 0,0 1 0,0 0 0,1-1 0,-1 1 0,0-1 0,0 1 0,0-1 0,0 0 0,0 1 0,0-1 0,0 0 0,1 0 0,-1 0 0,0 0 0,0 0 0,0 0 0,0 0 0,0 0-1,0 0 1,0 0 0,-1 0 2,-71 8 118,70-8-120,-27 2 18,24 0-20,0 0-1,1-1 1,-1 1-1,0-1 0,0 0 1,0-1-1,0 0 1,0 1-1,0-2 1,0 1-1,0-1 1,0 0-1,0 0 1,0-1-1,0 1 1,0-1-1,1-1 1,-1 1-1,1-1 1,-1 0-1,1 0 0,0-1 1,0 1-1,1-1 1,-1 0-1,1 0 1,0-1-1,0 1 1,0-1-1,1 0 1,-1 0-1,1-1 1,0 1-1,0-2 5,-1-149-1446,4 75-539</inkml:trace>
  <inkml:trace contextRef="#ctx0" brushRef="#br0">4465 1 512,'0'0'696,"0"0"1218,0 0-896,0 0-349,-6 44-28,-24 147-4,15-85-149,5 1 1,4 0-1,6 20-488,-1-119-6,2 1 0,-1-1 0,1 0-1,0 1 1,1-1 0,0 0 0,0 0-1,1 0 1,0 0 0,0 0 0,1-1 0,0 1-1,0-1 1,1 0 0,0 0 0,0-1-1,1 1 1,0-1 0,0 0 0,0-1 0,1 1-1,-1-1 1,1-1 0,1 1 0,-1-1-1,1-1 1,-1 1 0,1-1 0,0 0 0,0-1-1,0 0 1,1 0 0,3-1 6,-10-1-133,1-1 0,0 1 0,-1-1-1,1 0 1,0 0 0,-1 0 0,1 0 0,-1-1 0,0 1 0,1-1 0,-1 0 0,0 1 0,0-1-1,0 0 1,0 0 0,0 0 0,0 0 0,-1-1 0,1 1 0,-1 0 0,1-1 0,-1 1-1,0-1 1,0 0 0,0 1 0,0-3 133,10-31-3846</inkml:trace>
  <inkml:trace contextRef="#ctx0" brushRef="#br0">4126 290 104,'0'0'3209,"0"0"-2537,0 0-616,0 0 96,0 0 344,0 0 56,0 0-184,267 0-224,-177 0-144,-4 0-232,0 0 0,-5 0-32,-4 0 32,-13 0-240,-15 0-32,-22 0-712,-18 8-1369</inkml:trace>
  <inkml:trace contextRef="#ctx0" brushRef="#br0">2626 1973 1720,'0'0'3561,"0"0"-2617,0 0-806,0 0 206,0 0 139,0 4-194,0 672 176,18-410-417,-18-264-66,0-2-68,0-10-464,-40-268-2636,38 259 3034,-36-404-2210,28 137 5057,43 277-2182,227 6 750,-250 5-1251,-1 0 1,1 0-1,-1 1 0,0 0 0,1 1 0,-1 0 0,-1 0 0,1 1 0,-1 0 1,0 1-1,0 0 0,0 0 0,-1 0 0,0 1 0,0 0 0,-1 1 1,1-1-1,-2 1 0,1 1 0,-1-1 0,-1 1 0,1-1 0,-1 1 0,-1 1 1,0-1-1,0 0 0,-1 1 0,0 0 0,-1-1 0,0 1 0,0 8-12,1-8 46,-1 1 0,-1-1-1,0 1 1,0 0 0,-1-1-1,-1 1 1,0-1-1,0 1 1,-1-1 0,0 0-1,0 0 1,-1 0 0,-1 0-1,0-1 1,0 1 0,-1-1-1,0-1 1,-4 5-46,1-1-4,-1-1 0,-1-1 1,0 1-1,0-2 0,-1 1 1,0-2-1,0 0 0,-1 0 0,0-1 1,-1 0-1,1-2 0,-1 1 1,0-2-1,-8 2 4,10-40-2042,12-9-178</inkml:trace>
  <inkml:trace contextRef="#ctx0" brushRef="#br0">3318 1693 984,'0'0'2051,"0"0"-1110,0 0-397,0 0-28,-41 46-91,-125 154-89,160-193-317,1-1 1,-1 1-1,1 0 0,0 0 0,1 1 0,0-1 0,0 1 1,1 0-1,0 0 0,0 1 0,0-1 0,1 0 1,1 1-1,0-1 0,0 1 0,0 0 0,1-1 0,1 6-19,0 10 54,-2 1 1,-1-20-48,1-1-1,0 0 1,0 1 0,0 0 0,0-1-1,1 1 1,0-1 0,0 1 0,0 0 0,0-1-1,1 1 1,0-1 0,0 1 0,0-1-1,0 1 1,1-1 0,0 0 0,0 1 0,0-1-1,0 0 1,1 0 0,-1-1 0,1 1-1,0 0 1,0-1 0,1 0 0,-1 0 0,1 0-1,-1 0 1,1 0 0,0-1 0,0 1-1,0-1 1,0 0 0,4 1-7,4-6-32,1-1 0,-1 0 0,0 0 0,0-2 0,0 1 0,-1-1 0,1-1 0,-2 0 0,1-1 0,-1 0 0,0 0 0,-1-1 0,1 0 0,-2-1 0,0 0 0,0 0 0,-1-1 0,0 0 0,0 0 0,-1-1 0,-1 0 0,0 0 0,-1 0 0,2-8 32,14-19-319,0-14-87,-7 22 751,-9 62 50,-5 26 64,17 134 94,-16-189-553,0 0 1,1 0-1,-1 0 1,1 0-1,-1 0 1,1-1 0,0 1-1,0 0 1,0 0-1,0-1 1,0 1-1,0-1 1,0 1-1,0-1 1,1 1-1,-1-1 1,1 0-1,-1 1 1,1-1-1,-1 0 1,1 0-1,0 0 1,-1 0 0,1-1-1,0 1 1,0 0-1,0-1 1,-1 1-1,1-1 1,0 0-1,0 1 1,0-1-1,0 0 1,0 0-1,0 0 1,0-1-1,0 1 1,0 0 0,0-1-1,-1 1 1,1-1-1,0 0 1,0 1-1,0-1 1,-1 0-1,1 0 1,1-1-1,65-67-237,-30 7 103,-3-1 1,-3-2 0,-3-2-1,-3 0 1,-3-2 0,11-53 133,-11 51 833,-4 122-181,3 16-471,-16-39-156,1 1 1,1-1 0,2-1-1,1 1 1,1-2-1,1 0 1,2 0-1,0-1 1,2-1 0,0-1-1,2 0 1,0-1-1,2-1 1,9 6-26,65 0-517,-81-77-948,-14-1-87,0 1-897</inkml:trace>
  <inkml:trace contextRef="#ctx0" brushRef="#br0">3553 1676 496,'0'0'288,"0"0"1273,0 0-697,0 0-552,0 0 96,0 0 40,0 0-152,176-4-176,-104-8-120,-4-4-96,13 4-272,-18 3-752,-17 1-817</inkml:trace>
  <inkml:trace contextRef="#ctx0" brushRef="#br0">4163 1412 640,'0'0'2163,"0"0"-1026,0 0-516,0 36 22,4 229 290,-6-171-573,0-51-219,1 1 0,2-1 1,2 0-1,2 0 0,9 36-141,-14-78 1,0 0 0,0 0 1,0-1-1,0 1 0,0 0 0,1 0 1,-1 0-1,0 0 0,0-1 0,1 1 1,-1 0-1,0 0 0,1-1 1,-1 1-1,1 0 0,-1 0 0,1-1 1,-1 1-1,1 0 0,-1-1 0,1 1 1,0-1-1,-1 1 0,1-1 0,0 1 1,-1-1-1,1 0 0,0 1 0,0-1 1,0 0-1,-1 1 0,1-1 1,0 0-1,0 0 0,0 0 0,0 0 1,-1 0-1,1 0 0,0 0 0,0 0 1,0 0-1,0 0 0,0 0 0,-1-1 1,1 1-1,0 0 0,0 0 0,-1-1 1,1 1-1,0-1 0,0 1 0,-1-1 1,1 1-1,0-1 0,-1 1 1,1-1-1,-1 0 0,1 1 0,-1-1 1,1 0-1,-1 1 0,1-1 0,-1 0 1,1 0-1,-1 1 0,0-1 0,1-1-1,38-62-78,-35 55 69,38-69-93,-6 4-242,4 3 0,4 1 0,2 2 1,20-20 343,-61 81 16,0 1 1,0 0 0,1 0 0,0 0-1,0 1 1,0-1 0,1 2-1,-1-1 1,1 1 0,0 0 0,1 0-1,-1 1 1,0 0 0,1 0 0,0 1-1,0 0 1,0 0 0,0 1 0,0 0-1,1 1-16,-5 2 25,1 1 0,-1 0 0,0 0 0,-1 0 0,1 0 0,0 1 0,-1 0 0,0 0 0,0 0 0,0 0 0,0 0 0,-1 0 0,0 1 0,0-1 0,0 1 0,0 0 0,-1 0 0,1-1 0,-1 1 0,0 0 0,-1 2-25,6 10 83,30 107 498,-5 1 0,-6 1-1,2 65-580,-20-147 151,3 51 280,-10-94-398,0-1-2,-3-22-1128,-14-10-1360,-9-8-3042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11630-3387-4090-85B5-FA67922160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网络流是组合优化里很重要的一个知识点，应用非常广泛，是从算法设计外行人到算法理论的一个入门。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计算机可以做很大的线性规划，线性规划非常重要，很多数学家研究线性规划的算法，凸优化领域需要太多的，可以改变机器学习，改变人们日常生活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计算机可以做很大的线性规划，线性规划非常重要，很多数学家研究线性规划的算法，凸优化领域需要太多的，可以改变机器学习，改变人们日常生活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B1B-045E-4954-B4A2-80BF6A5D9F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245679"/>
            <a:ext cx="12192000" cy="612321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Software College/NEU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2050" name="Picture 2" descr="http://software.neu.edu.cn/_upload/site/00/c5/197/logo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051"/>
          <a:stretch>
            <a:fillRect/>
          </a:stretch>
        </p:blipFill>
        <p:spPr bwMode="auto">
          <a:xfrm>
            <a:off x="9731829" y="0"/>
            <a:ext cx="2318657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445" y="6242956"/>
            <a:ext cx="12192000" cy="612321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3"/>
          <p:cNvSpPr txBox="1"/>
          <p:nvPr userDrawn="1"/>
        </p:nvSpPr>
        <p:spPr>
          <a:xfrm>
            <a:off x="843645" y="63536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9" name="页脚占位符 4"/>
          <p:cNvSpPr txBox="1"/>
          <p:nvPr userDrawn="1"/>
        </p:nvSpPr>
        <p:spPr>
          <a:xfrm>
            <a:off x="4044045" y="63536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Software College/NEU</a:t>
            </a:r>
            <a:endParaRPr lang="zh-CN" altLang="en-US" sz="2400" dirty="0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8616045" y="63536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Picture 2" descr="http://software.neu.edu.cn/_upload/site/00/c5/197/logo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051"/>
          <a:stretch>
            <a:fillRect/>
          </a:stretch>
        </p:blipFill>
        <p:spPr bwMode="auto">
          <a:xfrm>
            <a:off x="9788978" y="30389"/>
            <a:ext cx="2318657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customXml" Target="../ink/ink45.xml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customXml" Target="../ink/ink44.xml"/><Relationship Id="rId5" Type="http://schemas.openxmlformats.org/officeDocument/2006/relationships/image" Target="../media/image48.png"/><Relationship Id="rId4" Type="http://schemas.openxmlformats.org/officeDocument/2006/relationships/customXml" Target="../ink/ink43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57.png"/><Relationship Id="rId16" Type="http://schemas.openxmlformats.org/officeDocument/2006/relationships/image" Target="../media/image56.png"/><Relationship Id="rId15" Type="http://schemas.openxmlformats.org/officeDocument/2006/relationships/image" Target="../media/image55.png"/><Relationship Id="rId14" Type="http://schemas.openxmlformats.org/officeDocument/2006/relationships/customXml" Target="../ink/ink46.xml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customXml" Target="../ink/ink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customXml" Target="../ink/ink5.xml"/><Relationship Id="rId8" Type="http://schemas.openxmlformats.org/officeDocument/2006/relationships/image" Target="../media/image6.png"/><Relationship Id="rId79" Type="http://schemas.openxmlformats.org/officeDocument/2006/relationships/notesSlide" Target="../notesSlides/notesSlide2.xml"/><Relationship Id="rId78" Type="http://schemas.openxmlformats.org/officeDocument/2006/relationships/slideLayout" Target="../slideLayouts/slideLayout2.xml"/><Relationship Id="rId77" Type="http://schemas.openxmlformats.org/officeDocument/2006/relationships/image" Target="../media/image39.png"/><Relationship Id="rId76" Type="http://schemas.openxmlformats.org/officeDocument/2006/relationships/customXml" Target="../ink/ink40.xml"/><Relationship Id="rId75" Type="http://schemas.openxmlformats.org/officeDocument/2006/relationships/image" Target="../media/image38.png"/><Relationship Id="rId74" Type="http://schemas.openxmlformats.org/officeDocument/2006/relationships/customXml" Target="../ink/ink39.xml"/><Relationship Id="rId73" Type="http://schemas.openxmlformats.org/officeDocument/2006/relationships/image" Target="../media/image37.png"/><Relationship Id="rId72" Type="http://schemas.openxmlformats.org/officeDocument/2006/relationships/customXml" Target="../ink/ink38.xml"/><Relationship Id="rId71" Type="http://schemas.openxmlformats.org/officeDocument/2006/relationships/image" Target="../media/image36.png"/><Relationship Id="rId70" Type="http://schemas.openxmlformats.org/officeDocument/2006/relationships/customXml" Target="../ink/ink37.xml"/><Relationship Id="rId7" Type="http://schemas.openxmlformats.org/officeDocument/2006/relationships/customXml" Target="../ink/ink4.xml"/><Relationship Id="rId69" Type="http://schemas.openxmlformats.org/officeDocument/2006/relationships/image" Target="../media/image35.png"/><Relationship Id="rId68" Type="http://schemas.openxmlformats.org/officeDocument/2006/relationships/customXml" Target="../ink/ink36.xml"/><Relationship Id="rId67" Type="http://schemas.openxmlformats.org/officeDocument/2006/relationships/image" Target="../media/image34.png"/><Relationship Id="rId66" Type="http://schemas.openxmlformats.org/officeDocument/2006/relationships/customXml" Target="../ink/ink35.xml"/><Relationship Id="rId65" Type="http://schemas.openxmlformats.org/officeDocument/2006/relationships/image" Target="../media/image33.png"/><Relationship Id="rId64" Type="http://schemas.openxmlformats.org/officeDocument/2006/relationships/customXml" Target="../ink/ink34.xml"/><Relationship Id="rId63" Type="http://schemas.openxmlformats.org/officeDocument/2006/relationships/image" Target="../media/image32.png"/><Relationship Id="rId62" Type="http://schemas.openxmlformats.org/officeDocument/2006/relationships/customXml" Target="../ink/ink33.xml"/><Relationship Id="rId61" Type="http://schemas.openxmlformats.org/officeDocument/2006/relationships/image" Target="../media/image31.png"/><Relationship Id="rId60" Type="http://schemas.openxmlformats.org/officeDocument/2006/relationships/customXml" Target="../ink/ink32.xml"/><Relationship Id="rId6" Type="http://schemas.openxmlformats.org/officeDocument/2006/relationships/image" Target="../media/image5.png"/><Relationship Id="rId59" Type="http://schemas.openxmlformats.org/officeDocument/2006/relationships/image" Target="../media/image30.png"/><Relationship Id="rId58" Type="http://schemas.openxmlformats.org/officeDocument/2006/relationships/customXml" Target="../ink/ink31.xml"/><Relationship Id="rId57" Type="http://schemas.openxmlformats.org/officeDocument/2006/relationships/customXml" Target="../ink/ink30.xml"/><Relationship Id="rId56" Type="http://schemas.openxmlformats.org/officeDocument/2006/relationships/customXml" Target="../ink/ink29.xml"/><Relationship Id="rId55" Type="http://schemas.openxmlformats.org/officeDocument/2006/relationships/customXml" Target="../ink/ink28.xml"/><Relationship Id="rId54" Type="http://schemas.openxmlformats.org/officeDocument/2006/relationships/image" Target="../media/image29.png"/><Relationship Id="rId53" Type="http://schemas.openxmlformats.org/officeDocument/2006/relationships/customXml" Target="../ink/ink27.xml"/><Relationship Id="rId52" Type="http://schemas.openxmlformats.org/officeDocument/2006/relationships/image" Target="../media/image28.png"/><Relationship Id="rId51" Type="http://schemas.openxmlformats.org/officeDocument/2006/relationships/customXml" Target="../ink/ink26.xml"/><Relationship Id="rId50" Type="http://schemas.openxmlformats.org/officeDocument/2006/relationships/image" Target="../media/image27.png"/><Relationship Id="rId5" Type="http://schemas.openxmlformats.org/officeDocument/2006/relationships/customXml" Target="../ink/ink3.xml"/><Relationship Id="rId49" Type="http://schemas.openxmlformats.org/officeDocument/2006/relationships/customXml" Target="../ink/ink25.xml"/><Relationship Id="rId48" Type="http://schemas.openxmlformats.org/officeDocument/2006/relationships/image" Target="../media/image26.png"/><Relationship Id="rId47" Type="http://schemas.openxmlformats.org/officeDocument/2006/relationships/customXml" Target="../ink/ink24.xml"/><Relationship Id="rId46" Type="http://schemas.openxmlformats.org/officeDocument/2006/relationships/image" Target="../media/image25.png"/><Relationship Id="rId45" Type="http://schemas.openxmlformats.org/officeDocument/2006/relationships/customXml" Target="../ink/ink23.xml"/><Relationship Id="rId44" Type="http://schemas.openxmlformats.org/officeDocument/2006/relationships/image" Target="../media/image24.png"/><Relationship Id="rId43" Type="http://schemas.openxmlformats.org/officeDocument/2006/relationships/customXml" Target="../ink/ink22.xml"/><Relationship Id="rId42" Type="http://schemas.openxmlformats.org/officeDocument/2006/relationships/image" Target="../media/image23.png"/><Relationship Id="rId41" Type="http://schemas.openxmlformats.org/officeDocument/2006/relationships/customXml" Target="../ink/ink21.xml"/><Relationship Id="rId40" Type="http://schemas.openxmlformats.org/officeDocument/2006/relationships/image" Target="../media/image22.png"/><Relationship Id="rId4" Type="http://schemas.openxmlformats.org/officeDocument/2006/relationships/image" Target="../media/image4.png"/><Relationship Id="rId39" Type="http://schemas.openxmlformats.org/officeDocument/2006/relationships/customXml" Target="../ink/ink20.xml"/><Relationship Id="rId38" Type="http://schemas.openxmlformats.org/officeDocument/2006/relationships/image" Target="../media/image21.png"/><Relationship Id="rId37" Type="http://schemas.openxmlformats.org/officeDocument/2006/relationships/customXml" Target="../ink/ink19.xml"/><Relationship Id="rId36" Type="http://schemas.openxmlformats.org/officeDocument/2006/relationships/image" Target="../media/image20.png"/><Relationship Id="rId35" Type="http://schemas.openxmlformats.org/officeDocument/2006/relationships/customXml" Target="../ink/ink18.xml"/><Relationship Id="rId34" Type="http://schemas.openxmlformats.org/officeDocument/2006/relationships/image" Target="../media/image19.png"/><Relationship Id="rId33" Type="http://schemas.openxmlformats.org/officeDocument/2006/relationships/customXml" Target="../ink/ink17.xml"/><Relationship Id="rId32" Type="http://schemas.openxmlformats.org/officeDocument/2006/relationships/image" Target="../media/image18.png"/><Relationship Id="rId31" Type="http://schemas.openxmlformats.org/officeDocument/2006/relationships/customXml" Target="../ink/ink16.xml"/><Relationship Id="rId30" Type="http://schemas.openxmlformats.org/officeDocument/2006/relationships/image" Target="../media/image17.png"/><Relationship Id="rId3" Type="http://schemas.openxmlformats.org/officeDocument/2006/relationships/customXml" Target="../ink/ink2.xml"/><Relationship Id="rId29" Type="http://schemas.openxmlformats.org/officeDocument/2006/relationships/customXml" Target="../ink/ink15.xml"/><Relationship Id="rId28" Type="http://schemas.openxmlformats.org/officeDocument/2006/relationships/image" Target="../media/image16.png"/><Relationship Id="rId27" Type="http://schemas.openxmlformats.org/officeDocument/2006/relationships/customXml" Target="../ink/ink14.xml"/><Relationship Id="rId26" Type="http://schemas.openxmlformats.org/officeDocument/2006/relationships/image" Target="../media/image15.png"/><Relationship Id="rId25" Type="http://schemas.openxmlformats.org/officeDocument/2006/relationships/customXml" Target="../ink/ink13.xml"/><Relationship Id="rId24" Type="http://schemas.openxmlformats.org/officeDocument/2006/relationships/image" Target="../media/image14.png"/><Relationship Id="rId23" Type="http://schemas.openxmlformats.org/officeDocument/2006/relationships/customXml" Target="../ink/ink12.xml"/><Relationship Id="rId22" Type="http://schemas.openxmlformats.org/officeDocument/2006/relationships/image" Target="../media/image13.png"/><Relationship Id="rId21" Type="http://schemas.openxmlformats.org/officeDocument/2006/relationships/customXml" Target="../ink/ink11.xml"/><Relationship Id="rId20" Type="http://schemas.openxmlformats.org/officeDocument/2006/relationships/image" Target="../media/image12.png"/><Relationship Id="rId2" Type="http://schemas.openxmlformats.org/officeDocument/2006/relationships/image" Target="../media/image3.png"/><Relationship Id="rId19" Type="http://schemas.openxmlformats.org/officeDocument/2006/relationships/customXml" Target="../ink/ink10.xml"/><Relationship Id="rId18" Type="http://schemas.openxmlformats.org/officeDocument/2006/relationships/image" Target="../media/image11.png"/><Relationship Id="rId17" Type="http://schemas.openxmlformats.org/officeDocument/2006/relationships/customXml" Target="../ink/ink9.xml"/><Relationship Id="rId16" Type="http://schemas.openxmlformats.org/officeDocument/2006/relationships/image" Target="../media/image10.png"/><Relationship Id="rId15" Type="http://schemas.openxmlformats.org/officeDocument/2006/relationships/customXml" Target="../ink/ink8.xml"/><Relationship Id="rId14" Type="http://schemas.openxmlformats.org/officeDocument/2006/relationships/image" Target="../media/image9.png"/><Relationship Id="rId13" Type="http://schemas.openxmlformats.org/officeDocument/2006/relationships/customXml" Target="../ink/ink7.xml"/><Relationship Id="rId12" Type="http://schemas.openxmlformats.org/officeDocument/2006/relationships/image" Target="../media/image8.png"/><Relationship Id="rId11" Type="http://schemas.openxmlformats.org/officeDocument/2006/relationships/customXml" Target="../ink/ink6.xml"/><Relationship Id="rId10" Type="http://schemas.openxmlformats.org/officeDocument/2006/relationships/image" Target="../media/image7.png"/><Relationship Id="rId1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image" Target="../media/image75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jpeg"/><Relationship Id="rId1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1" Type="http://schemas.openxmlformats.org/officeDocument/2006/relationships/image" Target="../media/image8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customXml" Target="../ink/ink41.xml"/><Relationship Id="rId1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2.png"/><Relationship Id="rId2" Type="http://schemas.openxmlformats.org/officeDocument/2006/relationships/customXml" Target="../ink/ink47.xml"/><Relationship Id="rId1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emf"/><Relationship Id="rId1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1" Type="http://schemas.openxmlformats.org/officeDocument/2006/relationships/tags" Target="../tags/tag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jpe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customXml" Target="../ink/ink52.xml"/><Relationship Id="rId8" Type="http://schemas.openxmlformats.org/officeDocument/2006/relationships/image" Target="../media/image6.png"/><Relationship Id="rId79" Type="http://schemas.openxmlformats.org/officeDocument/2006/relationships/notesSlide" Target="../notesSlides/notesSlide21.xml"/><Relationship Id="rId78" Type="http://schemas.openxmlformats.org/officeDocument/2006/relationships/slideLayout" Target="../slideLayouts/slideLayout2.xml"/><Relationship Id="rId77" Type="http://schemas.openxmlformats.org/officeDocument/2006/relationships/image" Target="../media/image39.png"/><Relationship Id="rId76" Type="http://schemas.openxmlformats.org/officeDocument/2006/relationships/customXml" Target="../ink/ink87.xml"/><Relationship Id="rId75" Type="http://schemas.openxmlformats.org/officeDocument/2006/relationships/image" Target="../media/image38.png"/><Relationship Id="rId74" Type="http://schemas.openxmlformats.org/officeDocument/2006/relationships/customXml" Target="../ink/ink86.xml"/><Relationship Id="rId73" Type="http://schemas.openxmlformats.org/officeDocument/2006/relationships/image" Target="../media/image37.png"/><Relationship Id="rId72" Type="http://schemas.openxmlformats.org/officeDocument/2006/relationships/customXml" Target="../ink/ink85.xml"/><Relationship Id="rId71" Type="http://schemas.openxmlformats.org/officeDocument/2006/relationships/image" Target="../media/image36.png"/><Relationship Id="rId70" Type="http://schemas.openxmlformats.org/officeDocument/2006/relationships/customXml" Target="../ink/ink84.xml"/><Relationship Id="rId7" Type="http://schemas.openxmlformats.org/officeDocument/2006/relationships/customXml" Target="../ink/ink51.xml"/><Relationship Id="rId69" Type="http://schemas.openxmlformats.org/officeDocument/2006/relationships/image" Target="../media/image35.png"/><Relationship Id="rId68" Type="http://schemas.openxmlformats.org/officeDocument/2006/relationships/customXml" Target="../ink/ink83.xml"/><Relationship Id="rId67" Type="http://schemas.openxmlformats.org/officeDocument/2006/relationships/image" Target="../media/image34.png"/><Relationship Id="rId66" Type="http://schemas.openxmlformats.org/officeDocument/2006/relationships/customXml" Target="../ink/ink82.xml"/><Relationship Id="rId65" Type="http://schemas.openxmlformats.org/officeDocument/2006/relationships/image" Target="../media/image33.png"/><Relationship Id="rId64" Type="http://schemas.openxmlformats.org/officeDocument/2006/relationships/customXml" Target="../ink/ink81.xml"/><Relationship Id="rId63" Type="http://schemas.openxmlformats.org/officeDocument/2006/relationships/image" Target="../media/image32.png"/><Relationship Id="rId62" Type="http://schemas.openxmlformats.org/officeDocument/2006/relationships/customXml" Target="../ink/ink80.xml"/><Relationship Id="rId61" Type="http://schemas.openxmlformats.org/officeDocument/2006/relationships/image" Target="../media/image31.png"/><Relationship Id="rId60" Type="http://schemas.openxmlformats.org/officeDocument/2006/relationships/customXml" Target="../ink/ink79.xml"/><Relationship Id="rId6" Type="http://schemas.openxmlformats.org/officeDocument/2006/relationships/image" Target="../media/image5.png"/><Relationship Id="rId59" Type="http://schemas.openxmlformats.org/officeDocument/2006/relationships/image" Target="../media/image30.png"/><Relationship Id="rId58" Type="http://schemas.openxmlformats.org/officeDocument/2006/relationships/customXml" Target="../ink/ink78.xml"/><Relationship Id="rId57" Type="http://schemas.openxmlformats.org/officeDocument/2006/relationships/customXml" Target="../ink/ink77.xml"/><Relationship Id="rId56" Type="http://schemas.openxmlformats.org/officeDocument/2006/relationships/customXml" Target="../ink/ink76.xml"/><Relationship Id="rId55" Type="http://schemas.openxmlformats.org/officeDocument/2006/relationships/customXml" Target="../ink/ink75.xml"/><Relationship Id="rId54" Type="http://schemas.openxmlformats.org/officeDocument/2006/relationships/image" Target="../media/image29.png"/><Relationship Id="rId53" Type="http://schemas.openxmlformats.org/officeDocument/2006/relationships/customXml" Target="../ink/ink74.xml"/><Relationship Id="rId52" Type="http://schemas.openxmlformats.org/officeDocument/2006/relationships/image" Target="../media/image28.png"/><Relationship Id="rId51" Type="http://schemas.openxmlformats.org/officeDocument/2006/relationships/customXml" Target="../ink/ink73.xml"/><Relationship Id="rId50" Type="http://schemas.openxmlformats.org/officeDocument/2006/relationships/image" Target="../media/image27.png"/><Relationship Id="rId5" Type="http://schemas.openxmlformats.org/officeDocument/2006/relationships/customXml" Target="../ink/ink50.xml"/><Relationship Id="rId49" Type="http://schemas.openxmlformats.org/officeDocument/2006/relationships/customXml" Target="../ink/ink72.xml"/><Relationship Id="rId48" Type="http://schemas.openxmlformats.org/officeDocument/2006/relationships/image" Target="../media/image26.png"/><Relationship Id="rId47" Type="http://schemas.openxmlformats.org/officeDocument/2006/relationships/customXml" Target="../ink/ink71.xml"/><Relationship Id="rId46" Type="http://schemas.openxmlformats.org/officeDocument/2006/relationships/image" Target="../media/image25.png"/><Relationship Id="rId45" Type="http://schemas.openxmlformats.org/officeDocument/2006/relationships/customXml" Target="../ink/ink70.xml"/><Relationship Id="rId44" Type="http://schemas.openxmlformats.org/officeDocument/2006/relationships/image" Target="../media/image24.png"/><Relationship Id="rId43" Type="http://schemas.openxmlformats.org/officeDocument/2006/relationships/customXml" Target="../ink/ink69.xml"/><Relationship Id="rId42" Type="http://schemas.openxmlformats.org/officeDocument/2006/relationships/image" Target="../media/image23.png"/><Relationship Id="rId41" Type="http://schemas.openxmlformats.org/officeDocument/2006/relationships/customXml" Target="../ink/ink68.xml"/><Relationship Id="rId40" Type="http://schemas.openxmlformats.org/officeDocument/2006/relationships/image" Target="../media/image22.png"/><Relationship Id="rId4" Type="http://schemas.openxmlformats.org/officeDocument/2006/relationships/image" Target="../media/image4.png"/><Relationship Id="rId39" Type="http://schemas.openxmlformats.org/officeDocument/2006/relationships/customXml" Target="../ink/ink67.xml"/><Relationship Id="rId38" Type="http://schemas.openxmlformats.org/officeDocument/2006/relationships/image" Target="../media/image21.png"/><Relationship Id="rId37" Type="http://schemas.openxmlformats.org/officeDocument/2006/relationships/customXml" Target="../ink/ink66.xml"/><Relationship Id="rId36" Type="http://schemas.openxmlformats.org/officeDocument/2006/relationships/image" Target="../media/image20.png"/><Relationship Id="rId35" Type="http://schemas.openxmlformats.org/officeDocument/2006/relationships/customXml" Target="../ink/ink65.xml"/><Relationship Id="rId34" Type="http://schemas.openxmlformats.org/officeDocument/2006/relationships/image" Target="../media/image19.png"/><Relationship Id="rId33" Type="http://schemas.openxmlformats.org/officeDocument/2006/relationships/customXml" Target="../ink/ink64.xml"/><Relationship Id="rId32" Type="http://schemas.openxmlformats.org/officeDocument/2006/relationships/image" Target="../media/image18.png"/><Relationship Id="rId31" Type="http://schemas.openxmlformats.org/officeDocument/2006/relationships/customXml" Target="../ink/ink63.xml"/><Relationship Id="rId30" Type="http://schemas.openxmlformats.org/officeDocument/2006/relationships/image" Target="../media/image17.png"/><Relationship Id="rId3" Type="http://schemas.openxmlformats.org/officeDocument/2006/relationships/customXml" Target="../ink/ink49.xml"/><Relationship Id="rId29" Type="http://schemas.openxmlformats.org/officeDocument/2006/relationships/customXml" Target="../ink/ink62.xml"/><Relationship Id="rId28" Type="http://schemas.openxmlformats.org/officeDocument/2006/relationships/image" Target="../media/image16.png"/><Relationship Id="rId27" Type="http://schemas.openxmlformats.org/officeDocument/2006/relationships/customXml" Target="../ink/ink61.xml"/><Relationship Id="rId26" Type="http://schemas.openxmlformats.org/officeDocument/2006/relationships/image" Target="../media/image15.png"/><Relationship Id="rId25" Type="http://schemas.openxmlformats.org/officeDocument/2006/relationships/customXml" Target="../ink/ink60.xml"/><Relationship Id="rId24" Type="http://schemas.openxmlformats.org/officeDocument/2006/relationships/image" Target="../media/image14.png"/><Relationship Id="rId23" Type="http://schemas.openxmlformats.org/officeDocument/2006/relationships/customXml" Target="../ink/ink59.xml"/><Relationship Id="rId22" Type="http://schemas.openxmlformats.org/officeDocument/2006/relationships/image" Target="../media/image13.png"/><Relationship Id="rId21" Type="http://schemas.openxmlformats.org/officeDocument/2006/relationships/customXml" Target="../ink/ink58.xml"/><Relationship Id="rId20" Type="http://schemas.openxmlformats.org/officeDocument/2006/relationships/image" Target="../media/image12.png"/><Relationship Id="rId2" Type="http://schemas.openxmlformats.org/officeDocument/2006/relationships/image" Target="../media/image3.png"/><Relationship Id="rId19" Type="http://schemas.openxmlformats.org/officeDocument/2006/relationships/customXml" Target="../ink/ink57.xml"/><Relationship Id="rId18" Type="http://schemas.openxmlformats.org/officeDocument/2006/relationships/image" Target="../media/image11.png"/><Relationship Id="rId17" Type="http://schemas.openxmlformats.org/officeDocument/2006/relationships/customXml" Target="../ink/ink56.xml"/><Relationship Id="rId16" Type="http://schemas.openxmlformats.org/officeDocument/2006/relationships/image" Target="../media/image10.png"/><Relationship Id="rId15" Type="http://schemas.openxmlformats.org/officeDocument/2006/relationships/customXml" Target="../ink/ink55.xml"/><Relationship Id="rId14" Type="http://schemas.openxmlformats.org/officeDocument/2006/relationships/image" Target="../media/image9.png"/><Relationship Id="rId13" Type="http://schemas.openxmlformats.org/officeDocument/2006/relationships/customXml" Target="../ink/ink54.xml"/><Relationship Id="rId12" Type="http://schemas.openxmlformats.org/officeDocument/2006/relationships/image" Target="../media/image8.png"/><Relationship Id="rId11" Type="http://schemas.openxmlformats.org/officeDocument/2006/relationships/customXml" Target="../ink/ink53.xml"/><Relationship Id="rId10" Type="http://schemas.openxmlformats.org/officeDocument/2006/relationships/image" Target="../media/image7.png"/><Relationship Id="rId1" Type="http://schemas.openxmlformats.org/officeDocument/2006/relationships/customXml" Target="../ink/ink4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流网络</a:t>
            </a:r>
            <a:endParaRPr lang="zh-CN" altLang="en-US" b="1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zoom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最大流问题的线性规划表示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0709"/>
            <a:ext cx="10515600" cy="4351338"/>
          </a:xfrm>
        </p:spPr>
        <p:txBody>
          <a:bodyPr/>
          <a:lstStyle/>
          <a:p>
            <a:r>
              <a:rPr lang="zh-CN" altLang="en-US" dirty="0"/>
              <a:t>能求解线性规划的算法都能求解最大流问题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297450" y="2706977"/>
              <a:ext cx="2160" cy="41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297450" y="2706977"/>
                <a:ext cx="2160" cy="41400"/>
              </a:xfrm>
              <a:prstGeom prst="rect"/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613598" y="2928542"/>
                <a:ext cx="28781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，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598" y="2928542"/>
                <a:ext cx="2878160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20" t="-201" r="10" b="-15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7268410" y="3666017"/>
              <a:ext cx="4320" cy="104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7268410" y="3666017"/>
                <a:ext cx="4320" cy="10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4399570" y="3835577"/>
              <a:ext cx="360" cy="1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4399570" y="3835577"/>
                <a:ext cx="360" cy="1800"/>
              </a:xfrm>
              <a:prstGeom prst="rect"/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700539" y="3558578"/>
                <a:ext cx="1359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539" y="3558578"/>
                <a:ext cx="1359090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11" t="-14" r="-583" b="-15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195290" y="3460817"/>
              <a:ext cx="46080" cy="165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195290" y="3460817"/>
                <a:ext cx="46080" cy="16560"/>
              </a:xfrm>
              <a:prstGeom prst="rect"/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665279" y="3429000"/>
                <a:ext cx="2826479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  <m:sup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79" y="3429000"/>
                <a:ext cx="2826479" cy="672300"/>
              </a:xfrm>
              <a:prstGeom prst="rect">
                <a:avLst/>
              </a:prstGeom>
              <a:blipFill rotWithShape="1">
                <a:blip r:embed="rId11"/>
                <a:stretch>
                  <a:fillRect l="-7" r="10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3466790" y="2276603"/>
                <a:ext cx="9409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0" y="2276603"/>
                <a:ext cx="94094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35" t="-35" r="21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2665279" y="5428197"/>
                <a:ext cx="1961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 smtClean="0"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 smtClean="0">
                              <a:latin typeface="Cambria Math" panose="02040503050406030204" pitchFamily="18" charset="0"/>
                            </a:rPr>
                            <m:t>ⅈ,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79" y="5428197"/>
                <a:ext cx="1961819" cy="276999"/>
              </a:xfrm>
              <a:prstGeom prst="rect">
                <a:avLst/>
              </a:prstGeom>
              <a:blipFill rotWithShape="1">
                <a:blip r:embed="rId13"/>
                <a:stretch>
                  <a:fillRect l="-9" t="-78" r="-1076" b="-15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8510050" y="875657"/>
              <a:ext cx="31320" cy="2232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8510050" y="875657"/>
                <a:ext cx="31320" cy="22320"/>
              </a:xfrm>
              <a:prstGeom prst="rect"/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2665279" y="5900724"/>
                <a:ext cx="7619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79" y="5900724"/>
                <a:ext cx="761940" cy="276999"/>
              </a:xfrm>
              <a:prstGeom prst="rect">
                <a:avLst/>
              </a:prstGeom>
              <a:blipFill rotWithShape="1">
                <a:blip r:embed="rId16"/>
                <a:stretch>
                  <a:fillRect l="-24" t="-110" r="-1401" b="-15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2465038" y="4318320"/>
                <a:ext cx="3915046" cy="793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038" y="4318320"/>
                <a:ext cx="3915046" cy="793102"/>
              </a:xfrm>
              <a:prstGeom prst="rect">
                <a:avLst/>
              </a:prstGeom>
              <a:blipFill rotWithShape="1">
                <a:blip r:embed="rId17"/>
                <a:stretch>
                  <a:fillRect l="-15" t="-40" r="6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712" y="3753546"/>
            <a:ext cx="3558988" cy="2129896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1567741" y="3474577"/>
            <a:ext cx="571025" cy="61360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增广路径，增广链（Augmenting paths）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流网络上的路径</a:t>
            </a:r>
            <a:r>
              <a:rPr lang="en-US" altLang="zh-CN" dirty="0"/>
              <a:t>: </a:t>
            </a:r>
            <a:r>
              <a:rPr lang="zh-CN" altLang="en-US" dirty="0"/>
              <a:t>一条从源点</a:t>
            </a:r>
            <a:r>
              <a:rPr lang="en-US" altLang="zh-CN" i="1" dirty="0">
                <a:solidFill>
                  <a:srgbClr val="00B0F0"/>
                </a:solidFill>
              </a:rPr>
              <a:t>s</a:t>
            </a:r>
            <a:r>
              <a:rPr lang="zh-CN" altLang="en-US" dirty="0"/>
              <a:t>到汇点</a:t>
            </a:r>
            <a:r>
              <a:rPr lang="en-US" altLang="zh-CN" i="1" dirty="0">
                <a:solidFill>
                  <a:srgbClr val="00B0F0"/>
                </a:solidFill>
              </a:rPr>
              <a:t>t</a:t>
            </a:r>
            <a:r>
              <a:rPr lang="zh-CN" altLang="en-US" dirty="0"/>
              <a:t>的路</a:t>
            </a:r>
            <a:r>
              <a:rPr lang="en-US" altLang="zh-CN" dirty="0"/>
              <a:t>.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前向弧</a:t>
            </a:r>
            <a:r>
              <a:rPr lang="en-US" altLang="zh-CN" dirty="0"/>
              <a:t> (Forward arc) : </a:t>
            </a:r>
            <a:r>
              <a:rPr lang="zh-CN" altLang="en-US" dirty="0"/>
              <a:t>弧的方向与路的方向一致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反向弧</a:t>
            </a:r>
            <a:r>
              <a:rPr lang="en-US" altLang="zh-CN" dirty="0"/>
              <a:t> (Backward arc): </a:t>
            </a:r>
            <a:r>
              <a:rPr lang="zh-CN" altLang="en-US" dirty="0"/>
              <a:t>弧的方向与路的方向相反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                                             A path: s, v</a:t>
            </a:r>
            <a:r>
              <a:rPr lang="en-US" altLang="zh-CN" baseline="-25000" dirty="0">
                <a:solidFill>
                  <a:srgbClr val="00B0F0"/>
                </a:solidFill>
              </a:rPr>
              <a:t>2</a:t>
            </a:r>
            <a:r>
              <a:rPr lang="en-US" altLang="zh-CN" dirty="0">
                <a:solidFill>
                  <a:srgbClr val="00B0F0"/>
                </a:solidFill>
              </a:rPr>
              <a:t>, v</a:t>
            </a:r>
            <a:r>
              <a:rPr lang="en-US" altLang="zh-CN" baseline="-25000" dirty="0">
                <a:solidFill>
                  <a:srgbClr val="00B0F0"/>
                </a:solidFill>
              </a:rPr>
              <a:t>1</a:t>
            </a:r>
            <a:r>
              <a:rPr lang="en-US" altLang="zh-CN" dirty="0">
                <a:solidFill>
                  <a:srgbClr val="00B0F0"/>
                </a:solidFill>
              </a:rPr>
              <a:t>, v</a:t>
            </a:r>
            <a:r>
              <a:rPr lang="en-US" altLang="zh-CN" baseline="-25000" dirty="0">
                <a:solidFill>
                  <a:srgbClr val="00B0F0"/>
                </a:solidFill>
              </a:rPr>
              <a:t>3</a:t>
            </a:r>
            <a:r>
              <a:rPr lang="en-US" altLang="zh-CN" dirty="0">
                <a:solidFill>
                  <a:srgbClr val="00B0F0"/>
                </a:solidFill>
              </a:rPr>
              <a:t>, t</a:t>
            </a:r>
            <a:endParaRPr lang="en-US" altLang="zh-CN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                                             Forward arc: ( s, v</a:t>
            </a:r>
            <a:r>
              <a:rPr lang="en-US" altLang="zh-CN" baseline="-25000" dirty="0">
                <a:solidFill>
                  <a:srgbClr val="00B0F0"/>
                </a:solidFill>
              </a:rPr>
              <a:t>2</a:t>
            </a:r>
            <a:r>
              <a:rPr lang="en-US" altLang="zh-CN" dirty="0">
                <a:solidFill>
                  <a:srgbClr val="00B0F0"/>
                </a:solidFill>
              </a:rPr>
              <a:t>)(v</a:t>
            </a:r>
            <a:r>
              <a:rPr lang="en-US" altLang="zh-CN" baseline="-25000" dirty="0">
                <a:solidFill>
                  <a:srgbClr val="00B0F0"/>
                </a:solidFill>
              </a:rPr>
              <a:t>1</a:t>
            </a:r>
            <a:r>
              <a:rPr lang="en-US" altLang="zh-CN" dirty="0">
                <a:solidFill>
                  <a:srgbClr val="00B0F0"/>
                </a:solidFill>
              </a:rPr>
              <a:t>, v</a:t>
            </a:r>
            <a:r>
              <a:rPr lang="en-US" altLang="zh-CN" baseline="-25000" dirty="0">
                <a:solidFill>
                  <a:srgbClr val="00B0F0"/>
                </a:solidFill>
              </a:rPr>
              <a:t>3</a:t>
            </a:r>
            <a:r>
              <a:rPr lang="en-US" altLang="zh-CN" dirty="0">
                <a:solidFill>
                  <a:srgbClr val="00B0F0"/>
                </a:solidFill>
              </a:rPr>
              <a:t>)(v</a:t>
            </a:r>
            <a:r>
              <a:rPr lang="en-US" altLang="zh-CN" baseline="-25000" dirty="0">
                <a:solidFill>
                  <a:srgbClr val="00B0F0"/>
                </a:solidFill>
              </a:rPr>
              <a:t>3</a:t>
            </a:r>
            <a:r>
              <a:rPr lang="en-US" altLang="zh-CN" dirty="0">
                <a:solidFill>
                  <a:srgbClr val="00B0F0"/>
                </a:solidFill>
              </a:rPr>
              <a:t>, t)</a:t>
            </a:r>
            <a:endParaRPr lang="en-US" altLang="zh-CN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                                             Backward arc: (v</a:t>
            </a:r>
            <a:r>
              <a:rPr lang="en-US" altLang="zh-CN" baseline="-25000" dirty="0">
                <a:solidFill>
                  <a:srgbClr val="00B0F0"/>
                </a:solidFill>
              </a:rPr>
              <a:t>2</a:t>
            </a:r>
            <a:r>
              <a:rPr lang="en-US" altLang="zh-CN" dirty="0">
                <a:solidFill>
                  <a:srgbClr val="00B0F0"/>
                </a:solidFill>
              </a:rPr>
              <a:t>, v</a:t>
            </a:r>
            <a:r>
              <a:rPr lang="en-US" altLang="zh-CN" baseline="-25000" dirty="0">
                <a:solidFill>
                  <a:srgbClr val="00B0F0"/>
                </a:solidFill>
              </a:rPr>
              <a:t>1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838199" y="2378771"/>
            <a:ext cx="144379" cy="8216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1143000" y="4908884"/>
            <a:ext cx="745958" cy="61361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979445" y="4122550"/>
            <a:ext cx="0" cy="136894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085351" y="4029562"/>
            <a:ext cx="905823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223647" y="4122550"/>
            <a:ext cx="745958" cy="61361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1514326" y="5465806"/>
            <a:ext cx="571025" cy="61360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868308" y="3460025"/>
            <a:ext cx="571025" cy="61360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103903" y="5354538"/>
            <a:ext cx="571025" cy="61360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</a:t>
            </a:r>
            <a:r>
              <a:rPr lang="en-US" altLang="zh-CN" baseline="-25000" dirty="0">
                <a:solidFill>
                  <a:schemeClr val="tx1"/>
                </a:solidFill>
              </a:rPr>
              <a:t>4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712" y="3753546"/>
            <a:ext cx="3558988" cy="2129896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1567741" y="3474577"/>
            <a:ext cx="571025" cy="61360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增广路径，增广链（Augmenting paths）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流网络</a:t>
            </a:r>
            <a:r>
              <a:rPr lang="en-US" altLang="zh-CN" dirty="0"/>
              <a:t>G=(V, E), f</a:t>
            </a:r>
            <a:r>
              <a:rPr lang="zh-CN" altLang="en-US" dirty="0"/>
              <a:t>是</a:t>
            </a:r>
            <a:r>
              <a:rPr lang="en-US" altLang="zh-CN" dirty="0"/>
              <a:t>G</a:t>
            </a:r>
            <a:r>
              <a:rPr lang="zh-CN" altLang="en-US" dirty="0"/>
              <a:t>上任一可行流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                                             A path: s, v</a:t>
            </a:r>
            <a:r>
              <a:rPr lang="en-US" altLang="zh-CN" baseline="-25000" dirty="0">
                <a:solidFill>
                  <a:srgbClr val="00B0F0"/>
                </a:solidFill>
              </a:rPr>
              <a:t>2</a:t>
            </a:r>
            <a:r>
              <a:rPr lang="en-US" altLang="zh-CN" dirty="0">
                <a:solidFill>
                  <a:srgbClr val="00B0F0"/>
                </a:solidFill>
              </a:rPr>
              <a:t>, v</a:t>
            </a:r>
            <a:r>
              <a:rPr lang="en-US" altLang="zh-CN" baseline="-25000" dirty="0">
                <a:solidFill>
                  <a:srgbClr val="00B0F0"/>
                </a:solidFill>
              </a:rPr>
              <a:t>1</a:t>
            </a:r>
            <a:r>
              <a:rPr lang="en-US" altLang="zh-CN" dirty="0">
                <a:solidFill>
                  <a:srgbClr val="00B0F0"/>
                </a:solidFill>
              </a:rPr>
              <a:t>, v</a:t>
            </a:r>
            <a:r>
              <a:rPr lang="en-US" altLang="zh-CN" baseline="-25000" dirty="0">
                <a:solidFill>
                  <a:srgbClr val="00B0F0"/>
                </a:solidFill>
              </a:rPr>
              <a:t>3</a:t>
            </a:r>
            <a:r>
              <a:rPr lang="en-US" altLang="zh-CN" dirty="0">
                <a:solidFill>
                  <a:srgbClr val="00B0F0"/>
                </a:solidFill>
              </a:rPr>
              <a:t>, t</a:t>
            </a:r>
            <a:endParaRPr lang="en-US" altLang="zh-CN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                                             Forward arc: ( s, v</a:t>
            </a:r>
            <a:r>
              <a:rPr lang="en-US" altLang="zh-CN" baseline="-25000" dirty="0">
                <a:solidFill>
                  <a:srgbClr val="00B0F0"/>
                </a:solidFill>
              </a:rPr>
              <a:t>2</a:t>
            </a:r>
            <a:r>
              <a:rPr lang="en-US" altLang="zh-CN" dirty="0">
                <a:solidFill>
                  <a:srgbClr val="00B0F0"/>
                </a:solidFill>
              </a:rPr>
              <a:t>)(v</a:t>
            </a:r>
            <a:r>
              <a:rPr lang="en-US" altLang="zh-CN" baseline="-25000" dirty="0">
                <a:solidFill>
                  <a:srgbClr val="00B0F0"/>
                </a:solidFill>
              </a:rPr>
              <a:t>1</a:t>
            </a:r>
            <a:r>
              <a:rPr lang="en-US" altLang="zh-CN" dirty="0">
                <a:solidFill>
                  <a:srgbClr val="00B0F0"/>
                </a:solidFill>
              </a:rPr>
              <a:t>, v</a:t>
            </a:r>
            <a:r>
              <a:rPr lang="en-US" altLang="zh-CN" baseline="-25000" dirty="0">
                <a:solidFill>
                  <a:srgbClr val="00B0F0"/>
                </a:solidFill>
              </a:rPr>
              <a:t>3</a:t>
            </a:r>
            <a:r>
              <a:rPr lang="en-US" altLang="zh-CN" dirty="0">
                <a:solidFill>
                  <a:srgbClr val="00B0F0"/>
                </a:solidFill>
              </a:rPr>
              <a:t>)(v</a:t>
            </a:r>
            <a:r>
              <a:rPr lang="en-US" altLang="zh-CN" baseline="-25000" dirty="0">
                <a:solidFill>
                  <a:srgbClr val="00B0F0"/>
                </a:solidFill>
              </a:rPr>
              <a:t>3</a:t>
            </a:r>
            <a:r>
              <a:rPr lang="en-US" altLang="zh-CN" dirty="0">
                <a:solidFill>
                  <a:srgbClr val="00B0F0"/>
                </a:solidFill>
              </a:rPr>
              <a:t>, t)</a:t>
            </a:r>
            <a:endParaRPr lang="en-US" altLang="zh-CN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                                             Backward arc: (v</a:t>
            </a:r>
            <a:r>
              <a:rPr lang="en-US" altLang="zh-CN" baseline="-25000" dirty="0">
                <a:solidFill>
                  <a:srgbClr val="00B0F0"/>
                </a:solidFill>
              </a:rPr>
              <a:t>2</a:t>
            </a:r>
            <a:r>
              <a:rPr lang="en-US" altLang="zh-CN" dirty="0">
                <a:solidFill>
                  <a:srgbClr val="00B0F0"/>
                </a:solidFill>
              </a:rPr>
              <a:t>, v</a:t>
            </a:r>
            <a:r>
              <a:rPr lang="en-US" altLang="zh-CN" baseline="-25000" dirty="0">
                <a:solidFill>
                  <a:srgbClr val="00B0F0"/>
                </a:solidFill>
              </a:rPr>
              <a:t>1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43000" y="4908884"/>
            <a:ext cx="745958" cy="61361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979445" y="4122550"/>
            <a:ext cx="0" cy="136894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085351" y="4029562"/>
            <a:ext cx="905823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223647" y="4122550"/>
            <a:ext cx="745958" cy="61361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1514326" y="5465806"/>
            <a:ext cx="571025" cy="61360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868308" y="3460025"/>
            <a:ext cx="571025" cy="61360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103903" y="5354538"/>
            <a:ext cx="571025" cy="61360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</a:t>
            </a:r>
            <a:r>
              <a:rPr lang="en-US" altLang="zh-CN" baseline="-25000" dirty="0">
                <a:solidFill>
                  <a:schemeClr val="tx1"/>
                </a:solidFill>
              </a:rPr>
              <a:t>4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增广链的相关概念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容量网络</a:t>
            </a:r>
            <a:r>
              <a:rPr lang="en-US" altLang="zh-CN"/>
              <a:t>G</a:t>
            </a:r>
            <a:r>
              <a:rPr lang="zh-CN" altLang="en-US"/>
              <a:t> = </a:t>
            </a:r>
            <a:r>
              <a:rPr lang="en-US" altLang="zh-CN"/>
              <a:t>(</a:t>
            </a:r>
            <a:r>
              <a:rPr lang="zh-CN" altLang="en-US"/>
              <a:t>𝑉, 𝐸, 𝑐, 𝑠, 𝑡 </a:t>
            </a:r>
            <a:r>
              <a:rPr lang="en-US" altLang="zh-CN"/>
              <a:t>)</a:t>
            </a:r>
            <a:r>
              <a:rPr lang="zh-CN" altLang="en-US"/>
              <a:t>， 𝑓是</a:t>
            </a:r>
            <a:r>
              <a:rPr lang="en-US" altLang="zh-CN"/>
              <a:t>G</a:t>
            </a:r>
            <a:r>
              <a:rPr lang="zh-CN" altLang="en-US"/>
              <a:t>上任一可行流</a:t>
            </a:r>
            <a:endParaRPr lang="zh-CN" altLang="en-US"/>
          </a:p>
          <a:p>
            <a:r>
              <a:rPr lang="zh-CN" altLang="en-US"/>
              <a:t>饱和边：流量等于容量的边</a:t>
            </a:r>
            <a:endParaRPr lang="zh-CN" altLang="en-US"/>
          </a:p>
          <a:p>
            <a:r>
              <a:rPr lang="zh-CN" altLang="en-US"/>
              <a:t>非饱和边：流量小于容量的边</a:t>
            </a:r>
            <a:endParaRPr lang="zh-CN" altLang="en-US"/>
          </a:p>
          <a:p>
            <a:r>
              <a:rPr lang="zh-CN" altLang="en-US"/>
              <a:t>零流边：流量等于0的边</a:t>
            </a:r>
            <a:endParaRPr lang="zh-CN" altLang="en-US"/>
          </a:p>
          <a:p>
            <a:r>
              <a:rPr lang="zh-CN" altLang="en-US"/>
              <a:t>非零流边：流量大于0的边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增广路径（Augmenting paths）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增广路径</a:t>
            </a:r>
            <a:r>
              <a:rPr lang="zh-CN" altLang="en-US" i="1" dirty="0">
                <a:solidFill>
                  <a:srgbClr val="00B0F0"/>
                </a:solidFill>
              </a:rPr>
              <a:t>p</a:t>
            </a:r>
            <a:r>
              <a:rPr lang="zh-CN" altLang="en-US" dirty="0"/>
              <a:t> 是一条从</a:t>
            </a:r>
            <a:r>
              <a:rPr lang="zh-CN" altLang="en-US" i="1" dirty="0">
                <a:solidFill>
                  <a:srgbClr val="00B0F0"/>
                </a:solidFill>
              </a:rPr>
              <a:t>s</a:t>
            </a:r>
            <a:r>
              <a:rPr lang="en-US" altLang="zh-CN" dirty="0"/>
              <a:t> </a:t>
            </a:r>
            <a:r>
              <a:rPr lang="zh-CN" altLang="en-US" dirty="0"/>
              <a:t>到 </a:t>
            </a:r>
            <a:r>
              <a:rPr lang="zh-CN" altLang="en-US" i="1" dirty="0">
                <a:solidFill>
                  <a:srgbClr val="00B0F0"/>
                </a:solidFill>
              </a:rPr>
              <a:t>t</a:t>
            </a:r>
            <a:r>
              <a:rPr lang="zh-CN" altLang="en-US" dirty="0"/>
              <a:t> 的边不重复对路，（不考虑边的方向情况下的路径）</a:t>
            </a:r>
            <a:endParaRPr lang="zh-CN" altLang="en-US" dirty="0"/>
          </a:p>
          <a:p>
            <a:pPr lvl="1"/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766010" y="4317206"/>
            <a:ext cx="144379" cy="8216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 txBox="1"/>
          <p:nvPr/>
        </p:nvSpPr>
        <p:spPr>
          <a:xfrm>
            <a:off x="1529715" y="2822575"/>
            <a:ext cx="10589895" cy="1494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 (u, v) </a:t>
            </a:r>
            <a:r>
              <a:rPr lang="zh-CN" altLang="en-US" dirty="0"/>
              <a:t>是前向弧（与路的方向一致）</a:t>
            </a:r>
            <a:r>
              <a:rPr lang="en-US" altLang="zh-CN" dirty="0"/>
              <a:t> :  0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≤f(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u,v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)&lt;c(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u,v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)(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流量小于容量，还有提升的空间，即非饱和边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/>
              <a:t>如果</a:t>
            </a:r>
            <a:r>
              <a:rPr lang="en-US" altLang="zh-CN" dirty="0"/>
              <a:t> (u, v) </a:t>
            </a:r>
            <a:r>
              <a:rPr lang="zh-CN" altLang="en-US" dirty="0"/>
              <a:t>是反向弧</a:t>
            </a:r>
            <a:r>
              <a:rPr lang="en-US" altLang="zh-CN" dirty="0"/>
              <a:t>: 0</a:t>
            </a:r>
            <a:r>
              <a:rPr lang="en-US" altLang="zh-CN" dirty="0">
                <a:latin typeface="宋体" panose="02010600030101010101" pitchFamily="2" charset="-122"/>
              </a:rPr>
              <a:t> &lt;f(</a:t>
            </a:r>
            <a:r>
              <a:rPr lang="en-US" altLang="zh-CN" dirty="0" err="1">
                <a:latin typeface="宋体" panose="02010600030101010101" pitchFamily="2" charset="-122"/>
              </a:rPr>
              <a:t>u,v</a:t>
            </a:r>
            <a:r>
              <a:rPr lang="en-US" altLang="zh-CN" dirty="0">
                <a:latin typeface="宋体" panose="02010600030101010101" pitchFamily="2" charset="-122"/>
              </a:rPr>
              <a:t>) ≤ c(</a:t>
            </a:r>
            <a:r>
              <a:rPr lang="en-US" altLang="zh-CN" dirty="0" err="1">
                <a:latin typeface="宋体" panose="02010600030101010101" pitchFamily="2" charset="-122"/>
              </a:rPr>
              <a:t>u,v</a:t>
            </a:r>
            <a:r>
              <a:rPr lang="en-US" altLang="zh-CN" dirty="0">
                <a:latin typeface="宋体" panose="02010600030101010101" pitchFamily="2" charset="-122"/>
              </a:rPr>
              <a:t>)(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反向流量大于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，即非零流边</a:t>
            </a:r>
            <a:r>
              <a:rPr lang="zh-CN" altLang="en-US" dirty="0">
                <a:latin typeface="宋体" panose="02010600030101010101" pitchFamily="2" charset="-122"/>
              </a:rPr>
              <a:t>）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Augmenting paths（增广路径）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如果给流</a:t>
            </a:r>
            <a:r>
              <a:rPr lang="en-US" altLang="zh-CN" i="1" dirty="0">
                <a:solidFill>
                  <a:srgbClr val="00B0F0"/>
                </a:solidFill>
                <a:sym typeface="+mn-ea"/>
              </a:rPr>
              <a:t>f</a:t>
            </a:r>
            <a:r>
              <a:rPr lang="zh-CN" altLang="en-US" dirty="0"/>
              <a:t>增加流量</a:t>
            </a:r>
            <a:r>
              <a:rPr lang="en-US" altLang="zh-CN" dirty="0"/>
              <a:t> </a:t>
            </a:r>
            <a:r>
              <a:rPr lang="en-US" altLang="zh-CN" i="1" dirty="0" err="1">
                <a:solidFill>
                  <a:srgbClr val="00B0F0"/>
                </a:solidFill>
              </a:rPr>
              <a:t>f</a:t>
            </a:r>
            <a:r>
              <a:rPr lang="en-US" altLang="zh-CN" i="1" baseline="-25000" dirty="0" err="1">
                <a:solidFill>
                  <a:srgbClr val="00B0F0"/>
                </a:solidFill>
              </a:rPr>
              <a:t>p</a:t>
            </a:r>
            <a:r>
              <a:rPr lang="en-US" altLang="zh-CN" dirty="0"/>
              <a:t>  , </a:t>
            </a:r>
            <a:r>
              <a:rPr lang="zh-CN" altLang="en-US" dirty="0"/>
              <a:t>就获得另外一个流，它的值更接近最大流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4701988" y="4362813"/>
            <a:ext cx="6878867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B0F0"/>
                </a:solidFill>
              </a:rPr>
              <a:t>This path is an augmenting path. 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We can increase the flow through each edge of this path by up to 5 units without violating a capacity </a:t>
            </a:r>
            <a:endParaRPr lang="zh-CN" altLang="en-US" dirty="0">
              <a:solidFill>
                <a:srgbClr val="00B0F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712" y="4094513"/>
            <a:ext cx="3558988" cy="212989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43000" y="5249851"/>
            <a:ext cx="745958" cy="61361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979445" y="4463517"/>
            <a:ext cx="0" cy="136894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085351" y="4370529"/>
            <a:ext cx="905823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223647" y="4463517"/>
            <a:ext cx="745958" cy="61361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3103903" y="5695505"/>
            <a:ext cx="571025" cy="61360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</a:t>
            </a:r>
            <a:r>
              <a:rPr lang="en-US" altLang="zh-CN" baseline="-25000" dirty="0">
                <a:solidFill>
                  <a:schemeClr val="tx1"/>
                </a:solidFill>
              </a:rPr>
              <a:t>4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Ford-Fulkerson最大流算法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795" y="1506220"/>
            <a:ext cx="11154410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从给定的初始可行流 f(u, v) = 0 开始，对所有 u, v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∈</a:t>
            </a:r>
            <a:r>
              <a:rPr lang="zh-CN" altLang="en-US" dirty="0"/>
              <a:t> V,初始流为</a:t>
            </a:r>
            <a:r>
              <a:rPr lang="en-US" altLang="zh-CN" dirty="0"/>
              <a:t>0</a:t>
            </a:r>
            <a:r>
              <a:rPr lang="zh-CN" altLang="en-US" dirty="0"/>
              <a:t>。 0.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找一条关于当前可行流的</a:t>
            </a:r>
            <a:r>
              <a:rPr lang="en-US" altLang="zh-CN" dirty="0"/>
              <a:t>s-t</a:t>
            </a:r>
            <a:r>
              <a:rPr lang="zh-CN" altLang="en-US" dirty="0">
                <a:solidFill>
                  <a:srgbClr val="FF0000"/>
                </a:solidFill>
              </a:rPr>
              <a:t>增广链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augmenting path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对当前增广链扩展当前的可行流，得到新的可行流。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4. </a:t>
            </a:r>
            <a:r>
              <a:rPr lang="zh-CN" altLang="en-US" dirty="0"/>
              <a:t>重复步骤</a:t>
            </a:r>
            <a:r>
              <a:rPr lang="en-US" altLang="zh-CN" dirty="0"/>
              <a:t>2,3</a:t>
            </a:r>
            <a:r>
              <a:rPr lang="zh-CN" altLang="en-US" dirty="0"/>
              <a:t>，直到没有增广链为止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001698" y="3919855"/>
            <a:ext cx="75514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/>
              <a:t>FORD-FULKERSON-METHOD(G, s, t)</a:t>
            </a:r>
            <a:endParaRPr lang="zh-CN" altLang="en-US" sz="2400" dirty="0"/>
          </a:p>
          <a:p>
            <a:r>
              <a:rPr lang="zh-CN" altLang="en-US" sz="2400" dirty="0"/>
              <a:t>1 initialize flow f to 0</a:t>
            </a:r>
            <a:endParaRPr lang="zh-CN" altLang="en-US" sz="2400" dirty="0"/>
          </a:p>
          <a:p>
            <a:r>
              <a:rPr lang="zh-CN" altLang="en-US" sz="2400" dirty="0"/>
              <a:t>2 </a:t>
            </a:r>
            <a:r>
              <a:rPr lang="zh-CN" altLang="en-US" sz="2400" b="1" dirty="0"/>
              <a:t>while</a:t>
            </a:r>
            <a:r>
              <a:rPr lang="zh-CN" altLang="en-US" sz="2400" dirty="0"/>
              <a:t> there exists an augmenting path p</a:t>
            </a:r>
            <a:endParaRPr lang="zh-CN" altLang="en-US" sz="2400" dirty="0"/>
          </a:p>
          <a:p>
            <a:r>
              <a:rPr lang="zh-CN" altLang="en-US" sz="2400" dirty="0"/>
              <a:t>3 </a:t>
            </a:r>
            <a:r>
              <a:rPr lang="en-US" altLang="zh-CN" sz="2400" dirty="0"/>
              <a:t>       </a:t>
            </a:r>
            <a:r>
              <a:rPr lang="zh-CN" altLang="en-US" sz="2400" b="1" dirty="0"/>
              <a:t>do </a:t>
            </a:r>
            <a:r>
              <a:rPr lang="zh-CN" altLang="en-US" sz="2400" dirty="0"/>
              <a:t>augment flow f along p</a:t>
            </a:r>
            <a:endParaRPr lang="zh-CN" altLang="en-US" sz="2400" dirty="0"/>
          </a:p>
          <a:p>
            <a:r>
              <a:rPr lang="zh-CN" altLang="en-US" sz="2400" dirty="0"/>
              <a:t>4</a:t>
            </a:r>
            <a:r>
              <a:rPr lang="zh-CN" altLang="en-US" sz="2400" b="1" dirty="0"/>
              <a:t> return</a:t>
            </a:r>
            <a:r>
              <a:rPr lang="zh-CN" altLang="en-US" sz="2400" dirty="0"/>
              <a:t> f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标号法求增广路径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2460" y="1691004"/>
            <a:ext cx="10515600" cy="30566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700" dirty="0"/>
              <a:t>为顶点标号：对于结点</a:t>
            </a:r>
            <a:r>
              <a:rPr lang="en-US" altLang="zh-CN" sz="2700" dirty="0"/>
              <a:t> </a:t>
            </a:r>
            <a:r>
              <a:rPr lang="zh-CN" altLang="en-US" sz="2700" dirty="0">
                <a:solidFill>
                  <a:schemeClr val="accent1"/>
                </a:solidFill>
              </a:rPr>
              <a:t>𝑗</a:t>
            </a:r>
            <a:r>
              <a:rPr lang="zh-CN" altLang="en-US" sz="2700" dirty="0"/>
              <a:t>标号为</a:t>
            </a:r>
            <a:r>
              <a:rPr lang="en-US" altLang="zh-CN" sz="2700" dirty="0">
                <a:solidFill>
                  <a:schemeClr val="accent1"/>
                </a:solidFill>
              </a:rPr>
              <a:t>(</a:t>
            </a:r>
            <a:r>
              <a:rPr lang="zh-CN" altLang="en-US" sz="2700" dirty="0">
                <a:solidFill>
                  <a:schemeClr val="accent1"/>
                </a:solidFill>
              </a:rPr>
              <a:t> 𝑙</a:t>
            </a:r>
            <a:r>
              <a:rPr lang="en-US" altLang="zh-CN" sz="2700" baseline="-25000" dirty="0">
                <a:solidFill>
                  <a:schemeClr val="accent1"/>
                </a:solidFill>
              </a:rPr>
              <a:t>j</a:t>
            </a:r>
            <a:r>
              <a:rPr lang="zh-CN" altLang="en-US" sz="2700" dirty="0">
                <a:solidFill>
                  <a:schemeClr val="accent1"/>
                </a:solidFill>
              </a:rPr>
              <a:t> </a:t>
            </a:r>
            <a:r>
              <a:rPr lang="en-US" altLang="zh-CN" sz="2700" dirty="0">
                <a:solidFill>
                  <a:schemeClr val="accent1"/>
                </a:solidFill>
              </a:rPr>
              <a:t>, </a:t>
            </a:r>
            <a:r>
              <a:rPr lang="zh-CN" altLang="en-US" sz="2700" dirty="0">
                <a:solidFill>
                  <a:schemeClr val="accent1"/>
                </a:solidFill>
              </a:rPr>
              <a:t>𝛿</a:t>
            </a:r>
            <a:r>
              <a:rPr lang="zh-CN" altLang="en-US" sz="2700" baseline="-25000" dirty="0">
                <a:solidFill>
                  <a:schemeClr val="accent1"/>
                </a:solidFill>
              </a:rPr>
              <a:t>𝑗</a:t>
            </a:r>
            <a:r>
              <a:rPr lang="zh-CN" altLang="en-US" sz="2700" dirty="0">
                <a:solidFill>
                  <a:schemeClr val="accent1"/>
                </a:solidFill>
              </a:rPr>
              <a:t> </a:t>
            </a:r>
            <a:r>
              <a:rPr lang="en-US" altLang="zh-CN" sz="2700" dirty="0">
                <a:solidFill>
                  <a:schemeClr val="accent1"/>
                </a:solidFill>
              </a:rPr>
              <a:t>)</a:t>
            </a:r>
            <a:r>
              <a:rPr lang="zh-CN" altLang="en-US" sz="2700" dirty="0">
                <a:solidFill>
                  <a:schemeClr val="accent1"/>
                </a:solidFill>
              </a:rPr>
              <a:t>。𝑙</a:t>
            </a:r>
            <a:r>
              <a:rPr lang="en-US" altLang="zh-CN" sz="2700" baseline="-25000" dirty="0">
                <a:solidFill>
                  <a:schemeClr val="accent1"/>
                </a:solidFill>
              </a:rPr>
              <a:t>j</a:t>
            </a:r>
            <a:r>
              <a:rPr lang="zh-CN" altLang="en-US" sz="2700" dirty="0">
                <a:solidFill>
                  <a:schemeClr val="accent1"/>
                </a:solidFill>
              </a:rPr>
              <a:t> </a:t>
            </a:r>
            <a:r>
              <a:rPr lang="zh-CN" altLang="en-US" sz="2700" dirty="0"/>
              <a:t>是前驱结点的标号</a:t>
            </a:r>
            <a:r>
              <a:rPr lang="en-US" altLang="zh-CN" sz="2700" dirty="0"/>
              <a:t>.</a:t>
            </a:r>
            <a:r>
              <a:rPr lang="zh-CN" altLang="en-US" sz="2700" dirty="0">
                <a:solidFill>
                  <a:schemeClr val="accent1"/>
                </a:solidFill>
              </a:rPr>
              <a:t>𝛿</a:t>
            </a:r>
            <a:r>
              <a:rPr lang="zh-CN" altLang="en-US" sz="2700" baseline="-25000" dirty="0">
                <a:solidFill>
                  <a:schemeClr val="accent1"/>
                </a:solidFill>
              </a:rPr>
              <a:t>𝑗</a:t>
            </a:r>
            <a:r>
              <a:rPr lang="zh-CN" altLang="en-US" sz="2700" baseline="-25000" dirty="0"/>
              <a:t> </a:t>
            </a:r>
            <a:r>
              <a:rPr lang="zh-CN" altLang="en-US" sz="2700" dirty="0"/>
              <a:t>是这条边剩余的流量。</a:t>
            </a:r>
            <a:endParaRPr lang="en-US" altLang="zh-CN" sz="2700" dirty="0"/>
          </a:p>
          <a:p>
            <a:pPr marL="0" indent="0">
              <a:buNone/>
            </a:pPr>
            <a:r>
              <a:rPr lang="en-US" altLang="zh-CN" sz="2700" dirty="0"/>
              <a:t>(1) </a:t>
            </a:r>
            <a:r>
              <a:rPr lang="zh-CN" altLang="en-US" sz="2700" dirty="0"/>
              <a:t>对源点</a:t>
            </a:r>
            <a:r>
              <a:rPr lang="zh-CN" altLang="en-US" sz="2700" dirty="0">
                <a:solidFill>
                  <a:schemeClr val="accent1"/>
                </a:solidFill>
              </a:rPr>
              <a:t>𝑠</a:t>
            </a:r>
            <a:r>
              <a:rPr lang="zh-CN" altLang="en-US" sz="2700" dirty="0"/>
              <a:t> 标号为</a:t>
            </a:r>
            <a:r>
              <a:rPr lang="en-US" altLang="zh-CN" sz="2700" dirty="0"/>
              <a:t> </a:t>
            </a:r>
            <a:r>
              <a:rPr lang="en-US" altLang="zh-CN" sz="2700" dirty="0">
                <a:solidFill>
                  <a:schemeClr val="accent1"/>
                </a:solidFill>
              </a:rPr>
              <a:t>(0, +∞ )</a:t>
            </a:r>
            <a:endParaRPr lang="en-US" altLang="zh-CN" sz="2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sz="2700" dirty="0"/>
              <a:t>(2) </a:t>
            </a:r>
            <a:r>
              <a:rPr lang="zh-CN" altLang="en-US" sz="2700" dirty="0"/>
              <a:t>如果结点</a:t>
            </a:r>
            <a:r>
              <a:rPr lang="en-US" altLang="zh-CN" sz="2700" i="1" dirty="0" err="1">
                <a:solidFill>
                  <a:schemeClr val="accent1"/>
                </a:solidFill>
              </a:rPr>
              <a:t>i</a:t>
            </a:r>
            <a:r>
              <a:rPr lang="en-US" altLang="zh-CN" sz="2700" dirty="0"/>
              <a:t> </a:t>
            </a:r>
            <a:r>
              <a:rPr lang="zh-CN" altLang="en-US" sz="2700" dirty="0"/>
              <a:t>被标记了，则检查其邻接点</a:t>
            </a:r>
            <a:r>
              <a:rPr lang="en-US" altLang="zh-CN" sz="2700" dirty="0"/>
              <a:t> </a:t>
            </a:r>
            <a:r>
              <a:rPr lang="en-US" altLang="zh-CN" sz="2700" i="1" dirty="0">
                <a:solidFill>
                  <a:schemeClr val="accent1"/>
                </a:solidFill>
              </a:rPr>
              <a:t>j </a:t>
            </a:r>
            <a:r>
              <a:rPr lang="en-US" altLang="zh-CN" sz="2700" dirty="0"/>
              <a:t>(by DFS or BFS), </a:t>
            </a:r>
            <a:r>
              <a:rPr lang="en-US" altLang="zh-CN" sz="2700" i="1" dirty="0">
                <a:solidFill>
                  <a:schemeClr val="accent1"/>
                </a:solidFill>
              </a:rPr>
              <a:t>&lt;</a:t>
            </a:r>
            <a:r>
              <a:rPr lang="en-US" altLang="zh-CN" sz="2700" i="1" dirty="0" err="1">
                <a:solidFill>
                  <a:schemeClr val="accent1"/>
                </a:solidFill>
              </a:rPr>
              <a:t>i</a:t>
            </a:r>
            <a:r>
              <a:rPr lang="en-US" altLang="zh-CN" sz="2700" dirty="0"/>
              <a:t>, </a:t>
            </a:r>
            <a:r>
              <a:rPr lang="en-US" altLang="zh-CN" sz="2700" i="1" dirty="0">
                <a:solidFill>
                  <a:schemeClr val="accent1"/>
                </a:solidFill>
              </a:rPr>
              <a:t>j</a:t>
            </a:r>
            <a:r>
              <a:rPr lang="en-US" altLang="zh-CN" sz="2700" dirty="0"/>
              <a:t>&gt; or &lt;</a:t>
            </a:r>
            <a:r>
              <a:rPr lang="en-US" altLang="zh-CN" sz="2700" i="1" dirty="0">
                <a:solidFill>
                  <a:schemeClr val="accent1"/>
                </a:solidFill>
              </a:rPr>
              <a:t>j</a:t>
            </a:r>
            <a:r>
              <a:rPr lang="en-US" altLang="zh-CN" sz="2700" dirty="0"/>
              <a:t>, </a:t>
            </a:r>
            <a:r>
              <a:rPr lang="en-US" altLang="zh-CN" sz="2700" i="1" dirty="0" err="1">
                <a:solidFill>
                  <a:schemeClr val="accent1"/>
                </a:solidFill>
              </a:rPr>
              <a:t>i</a:t>
            </a:r>
            <a:r>
              <a:rPr lang="en-US" altLang="zh-CN" sz="2700" dirty="0"/>
              <a:t>&gt;</a:t>
            </a:r>
            <a:r>
              <a:rPr lang="en-US" altLang="zh-CN" sz="2700" dirty="0">
                <a:latin typeface="宋体" panose="02010600030101010101" pitchFamily="2" charset="-122"/>
              </a:rPr>
              <a:t>∈</a:t>
            </a:r>
            <a:r>
              <a:rPr lang="en-US" altLang="zh-CN" sz="2700" i="1" dirty="0">
                <a:solidFill>
                  <a:schemeClr val="accent1"/>
                </a:solidFill>
              </a:rPr>
              <a:t>E</a:t>
            </a:r>
            <a:r>
              <a:rPr lang="en-US" altLang="zh-CN" sz="2700" dirty="0">
                <a:latin typeface="宋体" panose="02010600030101010101" pitchFamily="2" charset="-122"/>
              </a:rPr>
              <a:t>, </a:t>
            </a:r>
            <a:r>
              <a:rPr lang="en-US" altLang="zh-CN" sz="2700" dirty="0"/>
              <a:t> </a:t>
            </a:r>
            <a:r>
              <a:rPr lang="zh-CN" altLang="en-US" sz="2700" dirty="0"/>
              <a:t>如果结点</a:t>
            </a:r>
            <a:r>
              <a:rPr lang="en-US" altLang="zh-CN" sz="2700" dirty="0"/>
              <a:t> </a:t>
            </a:r>
            <a:r>
              <a:rPr lang="en-US" altLang="zh-CN" sz="2700" i="1" dirty="0">
                <a:solidFill>
                  <a:schemeClr val="accent1"/>
                </a:solidFill>
              </a:rPr>
              <a:t>j </a:t>
            </a:r>
            <a:r>
              <a:rPr lang="en-US" altLang="zh-CN" sz="2700" baseline="-25000" dirty="0"/>
              <a:t> </a:t>
            </a:r>
            <a:r>
              <a:rPr lang="zh-CN" altLang="en-US" sz="2700" dirty="0"/>
              <a:t>没有被标号 </a:t>
            </a:r>
            <a:endParaRPr lang="en-US" altLang="zh-CN" sz="2700" dirty="0"/>
          </a:p>
          <a:p>
            <a:pPr marL="0" indent="0">
              <a:buNone/>
            </a:pPr>
            <a:r>
              <a:rPr lang="zh-CN" altLang="en-US" sz="2700" dirty="0"/>
              <a:t> </a:t>
            </a:r>
            <a:r>
              <a:rPr lang="en-US" altLang="zh-CN" sz="2700" dirty="0"/>
              <a:t>•</a:t>
            </a:r>
            <a:r>
              <a:rPr lang="zh-CN" altLang="en-US" sz="2700" dirty="0"/>
              <a:t>如果 </a:t>
            </a:r>
            <a:r>
              <a:rPr lang="en-US" altLang="zh-CN" sz="2700" dirty="0"/>
              <a:t>&lt;</a:t>
            </a:r>
            <a:r>
              <a:rPr lang="en-US" altLang="zh-CN" sz="2700" dirty="0" err="1"/>
              <a:t>i</a:t>
            </a:r>
            <a:r>
              <a:rPr lang="en-US" altLang="zh-CN" sz="2700" dirty="0"/>
              <a:t>, j&gt; ∈E , f( </a:t>
            </a:r>
            <a:r>
              <a:rPr lang="en-US" altLang="zh-CN" sz="2700" dirty="0" err="1"/>
              <a:t>i</a:t>
            </a:r>
            <a:r>
              <a:rPr lang="en-US" altLang="zh-CN" sz="2700" dirty="0"/>
              <a:t>, j ) &lt; c( </a:t>
            </a:r>
            <a:r>
              <a:rPr lang="en-US" altLang="zh-CN" sz="2700" dirty="0" err="1"/>
              <a:t>i</a:t>
            </a:r>
            <a:r>
              <a:rPr lang="en-US" altLang="zh-CN" sz="2700" dirty="0"/>
              <a:t>, j ) (</a:t>
            </a:r>
            <a:r>
              <a:rPr lang="zh-CN" altLang="en-US" sz="2700" dirty="0"/>
              <a:t>非饱和边</a:t>
            </a:r>
            <a:r>
              <a:rPr lang="en-US" altLang="zh-CN" sz="2700" dirty="0"/>
              <a:t>), </a:t>
            </a:r>
            <a:r>
              <a:rPr lang="zh-CN" altLang="en-US" sz="2700" dirty="0"/>
              <a:t>那么𝑗 被标为 </a:t>
            </a:r>
            <a:endParaRPr lang="zh-CN" altLang="en-US" sz="2700" dirty="0"/>
          </a:p>
          <a:p>
            <a:pPr marL="0" indent="0">
              <a:buNone/>
            </a:pPr>
            <a:r>
              <a:rPr lang="zh-CN" altLang="en-US" sz="2700" dirty="0"/>
              <a:t>                 </a:t>
            </a:r>
            <a:r>
              <a:rPr lang="en-US" altLang="zh-CN" sz="2700" dirty="0"/>
              <a:t>( </a:t>
            </a:r>
            <a:r>
              <a:rPr lang="zh-CN" altLang="en-US" sz="2700" dirty="0"/>
              <a:t>𝑙</a:t>
            </a:r>
            <a:r>
              <a:rPr lang="zh-CN" altLang="en-US" sz="2700" baseline="-25000" dirty="0"/>
              <a:t>𝑗</a:t>
            </a:r>
            <a:r>
              <a:rPr lang="zh-CN" altLang="en-US" sz="2700" dirty="0"/>
              <a:t> </a:t>
            </a:r>
            <a:r>
              <a:rPr lang="en-US" altLang="zh-CN" sz="2700" dirty="0"/>
              <a:t>, </a:t>
            </a:r>
            <a:r>
              <a:rPr lang="zh-CN" altLang="en-US" sz="2700" dirty="0"/>
              <a:t>𝛿</a:t>
            </a:r>
            <a:r>
              <a:rPr lang="zh-CN" altLang="en-US" sz="2700" baseline="-25000" dirty="0"/>
              <a:t>𝑗</a:t>
            </a:r>
            <a:r>
              <a:rPr lang="en-US" altLang="zh-CN" sz="2700" dirty="0"/>
              <a:t>) = (</a:t>
            </a:r>
            <a:r>
              <a:rPr lang="zh-CN" altLang="en-US" sz="2700" dirty="0"/>
              <a:t>𝑖</a:t>
            </a:r>
            <a:r>
              <a:rPr lang="en-US" altLang="zh-CN" sz="2700" dirty="0"/>
              <a:t>, </a:t>
            </a:r>
            <a:r>
              <a:rPr lang="el-GR" altLang="zh-CN" sz="2700" dirty="0"/>
              <a:t>θ</a:t>
            </a:r>
            <a:r>
              <a:rPr lang="en-US" altLang="zh-CN" sz="2700" baseline="-25000" dirty="0"/>
              <a:t>j</a:t>
            </a:r>
            <a:r>
              <a:rPr lang="en-US" altLang="zh-CN" sz="2700" dirty="0"/>
              <a:t>)=( </a:t>
            </a:r>
            <a:r>
              <a:rPr lang="en-US" altLang="zh-CN" sz="2700" dirty="0" err="1"/>
              <a:t>i</a:t>
            </a:r>
            <a:r>
              <a:rPr lang="en-US" altLang="zh-CN" sz="2700" dirty="0"/>
              <a:t>, min{</a:t>
            </a:r>
            <a:r>
              <a:rPr lang="zh-CN" altLang="en-US" sz="2700" dirty="0"/>
              <a:t>𝛿</a:t>
            </a:r>
            <a:r>
              <a:rPr lang="en-US" altLang="zh-CN" sz="2700" baseline="-25000" dirty="0" err="1"/>
              <a:t>i</a:t>
            </a:r>
            <a:r>
              <a:rPr lang="en-US" altLang="zh-CN" sz="2700" baseline="-25000" dirty="0"/>
              <a:t>, </a:t>
            </a:r>
            <a:r>
              <a:rPr lang="zh-CN" altLang="en-US" sz="2700" dirty="0"/>
              <a:t>𝑐</a:t>
            </a:r>
            <a:r>
              <a:rPr lang="en-US" altLang="zh-CN" sz="2700" dirty="0"/>
              <a:t>( </a:t>
            </a:r>
            <a:r>
              <a:rPr lang="zh-CN" altLang="en-US" sz="2700" dirty="0"/>
              <a:t>𝑖</a:t>
            </a:r>
            <a:r>
              <a:rPr lang="en-US" altLang="zh-CN" sz="2700" dirty="0"/>
              <a:t>,</a:t>
            </a:r>
            <a:r>
              <a:rPr lang="zh-CN" altLang="en-US" sz="2700" dirty="0"/>
              <a:t>𝑗 </a:t>
            </a:r>
            <a:r>
              <a:rPr lang="en-US" altLang="zh-CN" sz="2700" dirty="0"/>
              <a:t>)− </a:t>
            </a:r>
            <a:r>
              <a:rPr lang="zh-CN" altLang="en-US" sz="2700" dirty="0"/>
              <a:t>𝑓</a:t>
            </a:r>
            <a:r>
              <a:rPr lang="en-US" altLang="zh-CN" sz="2700" dirty="0"/>
              <a:t>( </a:t>
            </a:r>
            <a:r>
              <a:rPr lang="zh-CN" altLang="en-US" sz="2700" dirty="0"/>
              <a:t>𝑖</a:t>
            </a:r>
            <a:r>
              <a:rPr lang="en-US" altLang="zh-CN" sz="2700" dirty="0"/>
              <a:t>,</a:t>
            </a:r>
            <a:r>
              <a:rPr lang="zh-CN" altLang="en-US" sz="2700" dirty="0"/>
              <a:t>𝑗</a:t>
            </a:r>
            <a:r>
              <a:rPr lang="en-US" altLang="zh-CN" sz="2700" dirty="0"/>
              <a:t>)} )</a:t>
            </a:r>
            <a:endParaRPr lang="en-US" altLang="zh-CN" sz="2700" dirty="0"/>
          </a:p>
          <a:p>
            <a:pPr marL="0" indent="0">
              <a:buNone/>
            </a:pPr>
            <a:r>
              <a:rPr lang="en-US" altLang="zh-CN" sz="2700" dirty="0"/>
              <a:t> • </a:t>
            </a:r>
            <a:r>
              <a:rPr lang="zh-CN" altLang="en-US" sz="2700" dirty="0"/>
              <a:t>如果</a:t>
            </a:r>
            <a:r>
              <a:rPr lang="en-US" altLang="zh-CN" sz="2700" dirty="0"/>
              <a:t>&lt;</a:t>
            </a:r>
            <a:r>
              <a:rPr lang="zh-CN" altLang="en-US" sz="2700" dirty="0"/>
              <a:t>𝑗</a:t>
            </a:r>
            <a:r>
              <a:rPr lang="en-US" altLang="zh-CN" sz="2700" dirty="0"/>
              <a:t>, </a:t>
            </a:r>
            <a:r>
              <a:rPr lang="zh-CN" altLang="en-US" sz="2700" dirty="0"/>
              <a:t>𝑖</a:t>
            </a:r>
            <a:r>
              <a:rPr lang="en-US" altLang="zh-CN" sz="2700" dirty="0"/>
              <a:t>&gt; ∈E, </a:t>
            </a:r>
            <a:r>
              <a:rPr lang="en-US" altLang="zh-CN" sz="2700" dirty="0" err="1"/>
              <a:t>f</a:t>
            </a:r>
            <a:r>
              <a:rPr lang="en-US" altLang="zh-CN" sz="2700" baseline="-25000" dirty="0" err="1"/>
              <a:t>ji</a:t>
            </a:r>
            <a:r>
              <a:rPr lang="en-US" altLang="zh-CN" sz="2700" dirty="0"/>
              <a:t> &gt;0(</a:t>
            </a:r>
            <a:r>
              <a:rPr lang="zh-CN" altLang="en-US" sz="2700" dirty="0"/>
              <a:t>非零流边</a:t>
            </a:r>
            <a:r>
              <a:rPr lang="en-US" altLang="zh-CN" sz="2700" dirty="0"/>
              <a:t>), </a:t>
            </a:r>
            <a:r>
              <a:rPr lang="zh-CN" altLang="en-US" sz="2700" dirty="0"/>
              <a:t>那么结点 </a:t>
            </a:r>
            <a:r>
              <a:rPr lang="en-US" altLang="zh-CN" sz="2700" dirty="0"/>
              <a:t>j </a:t>
            </a:r>
            <a:r>
              <a:rPr lang="zh-CN" altLang="en-US" sz="2700" dirty="0"/>
              <a:t>被标记为</a:t>
            </a:r>
            <a:endParaRPr lang="zh-CN" altLang="en-US" sz="2700" dirty="0"/>
          </a:p>
          <a:p>
            <a:pPr marL="0" indent="0">
              <a:buNone/>
            </a:pPr>
            <a:r>
              <a:rPr lang="zh-CN" altLang="en-US" sz="2700" dirty="0"/>
              <a:t>                 </a:t>
            </a:r>
            <a:r>
              <a:rPr lang="en-US" altLang="zh-CN" sz="2700" dirty="0"/>
              <a:t>(</a:t>
            </a:r>
            <a:r>
              <a:rPr lang="zh-CN" altLang="en-US" sz="2700" dirty="0"/>
              <a:t>𝑙</a:t>
            </a:r>
            <a:r>
              <a:rPr lang="zh-CN" altLang="en-US" sz="2700" baseline="-25000" dirty="0"/>
              <a:t>𝑗</a:t>
            </a:r>
            <a:r>
              <a:rPr lang="zh-CN" altLang="en-US" sz="2700" dirty="0"/>
              <a:t> </a:t>
            </a:r>
            <a:r>
              <a:rPr lang="en-US" altLang="zh-CN" sz="2700" dirty="0"/>
              <a:t>, </a:t>
            </a:r>
            <a:r>
              <a:rPr lang="zh-CN" altLang="en-US" sz="2700" dirty="0"/>
              <a:t>𝛿</a:t>
            </a:r>
            <a:r>
              <a:rPr lang="zh-CN" altLang="en-US" sz="2700" baseline="-25000" dirty="0"/>
              <a:t>𝑗</a:t>
            </a:r>
            <a:r>
              <a:rPr lang="en-US" altLang="zh-CN" sz="2700" dirty="0"/>
              <a:t>) = (−</a:t>
            </a:r>
            <a:r>
              <a:rPr lang="zh-CN" altLang="en-US" sz="2700" dirty="0"/>
              <a:t>𝑖</a:t>
            </a:r>
            <a:r>
              <a:rPr lang="en-US" altLang="zh-CN" sz="2700" dirty="0"/>
              <a:t>, </a:t>
            </a:r>
            <a:r>
              <a:rPr lang="el-GR" altLang="zh-CN" sz="2700" dirty="0"/>
              <a:t>θ</a:t>
            </a:r>
            <a:r>
              <a:rPr lang="en-US" altLang="zh-CN" sz="2700" baseline="-25000" dirty="0"/>
              <a:t>j</a:t>
            </a:r>
            <a:r>
              <a:rPr lang="en-US" altLang="zh-CN" sz="2700" dirty="0"/>
              <a:t> )=( -</a:t>
            </a:r>
            <a:r>
              <a:rPr lang="en-US" altLang="zh-CN" sz="2700" dirty="0" err="1"/>
              <a:t>i</a:t>
            </a:r>
            <a:r>
              <a:rPr lang="en-US" altLang="zh-CN" sz="2700" dirty="0"/>
              <a:t>, min{</a:t>
            </a:r>
            <a:r>
              <a:rPr lang="zh-CN" altLang="en-US" sz="2700" dirty="0"/>
              <a:t>𝛿</a:t>
            </a:r>
            <a:r>
              <a:rPr lang="en-US" altLang="zh-CN" sz="2700" baseline="-25000" dirty="0" err="1"/>
              <a:t>i</a:t>
            </a:r>
            <a:r>
              <a:rPr lang="en-US" altLang="zh-CN" sz="2700" dirty="0"/>
              <a:t>, </a:t>
            </a:r>
            <a:r>
              <a:rPr lang="zh-CN" altLang="en-US" sz="2700" dirty="0"/>
              <a:t>𝑓</a:t>
            </a:r>
            <a:r>
              <a:rPr lang="en-US" altLang="zh-CN" sz="2700" dirty="0"/>
              <a:t>( </a:t>
            </a:r>
            <a:r>
              <a:rPr lang="zh-CN" altLang="en-US" sz="2700" dirty="0"/>
              <a:t>𝑗</a:t>
            </a:r>
            <a:r>
              <a:rPr lang="en-US" altLang="zh-CN" sz="2700" dirty="0"/>
              <a:t>, </a:t>
            </a:r>
            <a:r>
              <a:rPr lang="zh-CN" altLang="en-US" sz="2700" dirty="0"/>
              <a:t>𝑖 </a:t>
            </a:r>
            <a:r>
              <a:rPr lang="en-US" altLang="zh-CN" sz="2700" dirty="0"/>
              <a:t>)} )</a:t>
            </a:r>
            <a:endParaRPr lang="en-US" altLang="zh-CN" sz="2700" dirty="0"/>
          </a:p>
          <a:p>
            <a:pPr marL="0" indent="0">
              <a:buNone/>
            </a:pPr>
            <a:r>
              <a:rPr lang="en-US" altLang="zh-CN" sz="2700" dirty="0"/>
              <a:t>(3) </a:t>
            </a:r>
            <a:r>
              <a:rPr lang="zh-CN" altLang="en-US" sz="2700" dirty="0"/>
              <a:t>重复</a:t>
            </a:r>
            <a:r>
              <a:rPr lang="en-US" altLang="zh-CN" sz="2700" dirty="0"/>
              <a:t> (2), </a:t>
            </a:r>
            <a:r>
              <a:rPr lang="zh-CN" altLang="en-US" sz="2700" dirty="0"/>
              <a:t>直到</a:t>
            </a:r>
            <a:r>
              <a:rPr lang="en-US" altLang="zh-CN" sz="2700" dirty="0"/>
              <a:t>t</a:t>
            </a:r>
            <a:r>
              <a:rPr lang="zh-CN" altLang="en-US" sz="2700" dirty="0"/>
              <a:t>被标号。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为顶点标号：对于结点</a:t>
                </a:r>
                <a:r>
                  <a:rPr lang="en-US" altLang="zh-CN" dirty="0"/>
                  <a:t> 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dirty="0"/>
                  <a:t>标号为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dirty="0"/>
                  <a:t>是前驱结点的标号</a:t>
                </a:r>
                <a:r>
                  <a:rPr lang="en-US" altLang="zh-CN" dirty="0"/>
                  <a:t>.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baseline="-25000" dirty="0"/>
                  <a:t> </a:t>
                </a:r>
                <a:r>
                  <a:rPr lang="zh-CN" altLang="en-US" dirty="0"/>
                  <a:t>是这条边剩余的流量。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(1) </a:t>
                </a:r>
                <a:r>
                  <a:rPr lang="zh-CN" altLang="en-US" dirty="0"/>
                  <a:t>对源点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dirty="0"/>
                  <a:t> 标号为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(2) </a:t>
                </a:r>
                <a:r>
                  <a:rPr lang="zh-CN" altLang="en-US" dirty="0"/>
                  <a:t>如果结点</a:t>
                </a:r>
                <a:r>
                  <a:rPr lang="en-US" altLang="zh-CN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被标记了，则检查其邻接点</a:t>
                </a:r>
                <a:r>
                  <a:rPr lang="en-US" altLang="zh-CN" dirty="0"/>
                  <a:t> 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dirty="0"/>
                  <a:t>(by DFS or BFS), 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dirty="0"/>
                  <a:t>, 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dirty="0"/>
                  <a:t>&gt; or &lt;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dirty="0"/>
                  <a:t>, </a:t>
                </a:r>
                <a:r>
                  <a:rPr lang="en-US" altLang="zh-CN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dirty="0"/>
                  <a:t>&gt;</a:t>
                </a:r>
                <a:r>
                  <a:rPr lang="en-US" altLang="zh-CN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如果结点</a:t>
                </a:r>
                <a:r>
                  <a:rPr lang="en-US" altLang="zh-CN" dirty="0"/>
                  <a:t> 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baseline="-25000" dirty="0"/>
                  <a:t> </a:t>
                </a:r>
                <a:r>
                  <a:rPr lang="zh-CN" altLang="en-US" dirty="0"/>
                  <a:t>没有被标号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</a:t>
                </a:r>
                <a:r>
                  <a:rPr lang="en-US" altLang="zh-CN" dirty="0"/>
                  <a:t>•</a:t>
                </a:r>
                <a:r>
                  <a:rPr lang="zh-CN" altLang="en-US" dirty="0"/>
                  <a:t>如果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, j&gt; ∈E , f(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, j ) &lt; c(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, j ) (</a:t>
                </a:r>
                <a:r>
                  <a:rPr lang="zh-CN" altLang="en-US" dirty="0"/>
                  <a:t>非饱和边</a:t>
                </a:r>
                <a:r>
                  <a:rPr lang="en-US" altLang="zh-CN" dirty="0"/>
                  <a:t>), </a:t>
                </a:r>
                <a:r>
                  <a:rPr lang="zh-CN" altLang="en-US" dirty="0"/>
                  <a:t>那么𝑗 被标为 </a:t>
                </a:r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dirty="0"/>
                  <a:t>                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𝑙</a:t>
                </a:r>
                <a:r>
                  <a:rPr lang="zh-CN" altLang="en-US" baseline="-25000" dirty="0"/>
                  <a:t>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𝛿</a:t>
                </a:r>
                <a:r>
                  <a:rPr lang="zh-CN" altLang="en-US" baseline="-25000" dirty="0"/>
                  <a:t>𝑗</a:t>
                </a:r>
                <a:r>
                  <a:rPr lang="en-US" altLang="zh-CN" dirty="0"/>
                  <a:t>) = (</a:t>
                </a:r>
                <a:r>
                  <a:rPr lang="zh-CN" altLang="en-US" dirty="0"/>
                  <a:t>𝑖</a:t>
                </a:r>
                <a:r>
                  <a:rPr lang="en-US" altLang="zh-CN" dirty="0"/>
                  <a:t>, </a:t>
                </a:r>
                <a:r>
                  <a:rPr lang="el-GR" altLang="zh-CN" dirty="0"/>
                  <a:t>θ</a:t>
                </a:r>
                <a:r>
                  <a:rPr lang="en-US" altLang="zh-CN" baseline="-25000" dirty="0"/>
                  <a:t>j</a:t>
                </a:r>
                <a:r>
                  <a:rPr lang="en-US" altLang="zh-CN" dirty="0"/>
                  <a:t>)=(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, min{</a:t>
                </a:r>
                <a:r>
                  <a:rPr lang="zh-CN" altLang="en-US" dirty="0"/>
                  <a:t>𝛿</a:t>
                </a:r>
                <a:r>
                  <a:rPr lang="en-US" altLang="zh-CN" baseline="-25000" dirty="0" err="1"/>
                  <a:t>i</a:t>
                </a:r>
                <a:r>
                  <a:rPr lang="en-US" altLang="zh-CN" baseline="-25000" dirty="0"/>
                  <a:t>, </a:t>
                </a:r>
                <a:r>
                  <a:rPr lang="zh-CN" altLang="en-US" dirty="0"/>
                  <a:t>𝑐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𝑖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𝑗 </a:t>
                </a:r>
                <a:r>
                  <a:rPr lang="en-US" altLang="zh-CN" dirty="0"/>
                  <a:t>)− </a:t>
                </a:r>
                <a:r>
                  <a:rPr lang="zh-CN" altLang="en-US" dirty="0"/>
                  <a:t>𝑓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𝑖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𝑗</a:t>
                </a:r>
                <a:r>
                  <a:rPr lang="en-US" altLang="zh-CN" dirty="0"/>
                  <a:t>)} )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• </a:t>
                </a:r>
                <a:r>
                  <a:rPr lang="zh-CN" altLang="en-US" dirty="0"/>
                  <a:t>如果</a:t>
                </a:r>
                <a:r>
                  <a:rPr lang="en-US" altLang="zh-CN" dirty="0"/>
                  <a:t>&lt;</a:t>
                </a:r>
                <a:r>
                  <a:rPr lang="zh-CN" altLang="en-US" dirty="0"/>
                  <a:t>𝑗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𝑖</a:t>
                </a:r>
                <a:r>
                  <a:rPr lang="en-US" altLang="zh-CN" dirty="0"/>
                  <a:t>&gt; ∈E, </a:t>
                </a:r>
                <a:r>
                  <a:rPr lang="en-US" altLang="zh-CN" dirty="0" err="1"/>
                  <a:t>f</a:t>
                </a:r>
                <a:r>
                  <a:rPr lang="en-US" altLang="zh-CN" baseline="-25000" dirty="0" err="1"/>
                  <a:t>ji</a:t>
                </a:r>
                <a:r>
                  <a:rPr lang="en-US" altLang="zh-CN" dirty="0"/>
                  <a:t> &gt;0(</a:t>
                </a:r>
                <a:r>
                  <a:rPr lang="zh-CN" altLang="en-US" dirty="0"/>
                  <a:t>非零流边</a:t>
                </a:r>
                <a:r>
                  <a:rPr lang="en-US" altLang="zh-CN" dirty="0"/>
                  <a:t>), </a:t>
                </a:r>
                <a:r>
                  <a:rPr lang="zh-CN" altLang="en-US" dirty="0"/>
                  <a:t>那么结点 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被标记为</a:t>
                </a:r>
                <a:endParaRPr lang="zh-CN" altLang="en-US" dirty="0"/>
              </a:p>
              <a:p>
                <a:pPr marL="0" indent="0">
                  <a:buNone/>
                </a:pPr>
                <a:r>
                  <a:rPr lang="zh-CN" altLang="en-US" dirty="0"/>
                  <a:t>                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𝑙</a:t>
                </a:r>
                <a:r>
                  <a:rPr lang="zh-CN" altLang="en-US" baseline="-25000" dirty="0"/>
                  <a:t>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𝛿</a:t>
                </a:r>
                <a:r>
                  <a:rPr lang="zh-CN" altLang="en-US" baseline="-25000" dirty="0"/>
                  <a:t>𝑗</a:t>
                </a:r>
                <a:r>
                  <a:rPr lang="en-US" altLang="zh-CN" dirty="0"/>
                  <a:t>) = (−</a:t>
                </a:r>
                <a:r>
                  <a:rPr lang="zh-CN" altLang="en-US" dirty="0"/>
                  <a:t>𝑖</a:t>
                </a:r>
                <a:r>
                  <a:rPr lang="en-US" altLang="zh-CN" dirty="0"/>
                  <a:t>, </a:t>
                </a:r>
                <a:r>
                  <a:rPr lang="el-GR" altLang="zh-CN" dirty="0"/>
                  <a:t>θ</a:t>
                </a:r>
                <a:r>
                  <a:rPr lang="en-US" altLang="zh-CN" baseline="-25000" dirty="0"/>
                  <a:t>j</a:t>
                </a:r>
                <a:r>
                  <a:rPr lang="en-US" altLang="zh-CN" dirty="0"/>
                  <a:t> )=( -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, min{</a:t>
                </a:r>
                <a:r>
                  <a:rPr lang="zh-CN" altLang="en-US" dirty="0"/>
                  <a:t>𝛿</a:t>
                </a:r>
                <a:r>
                  <a:rPr lang="en-US" altLang="zh-CN" baseline="-25000" dirty="0" err="1"/>
                  <a:t>i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𝑓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𝑗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𝑖 </a:t>
                </a:r>
                <a:r>
                  <a:rPr lang="en-US" altLang="zh-CN" dirty="0"/>
                  <a:t>)} )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(3) </a:t>
                </a:r>
                <a:r>
                  <a:rPr lang="zh-CN" altLang="en-US" dirty="0"/>
                  <a:t>重复</a:t>
                </a:r>
                <a:r>
                  <a:rPr lang="en-US" altLang="zh-CN" dirty="0"/>
                  <a:t> (2), </a:t>
                </a:r>
                <a:r>
                  <a:rPr lang="zh-CN" altLang="en-US" dirty="0"/>
                  <a:t>直到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被标号。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dirty="0"/>
                  <a:t>(4) </a:t>
                </a:r>
                <a:r>
                  <a:rPr lang="zh-CN" altLang="en-US" sz="2900" dirty="0"/>
                  <a:t>从</a:t>
                </a:r>
                <a:r>
                  <a:rPr lang="en-US" altLang="zh-CN" sz="2900" dirty="0"/>
                  <a:t>t</a:t>
                </a:r>
                <a:r>
                  <a:rPr lang="zh-CN" altLang="en-US" sz="2900" dirty="0"/>
                  <a:t>反向寻找路径，</a:t>
                </a:r>
                <a:r>
                  <a:rPr lang="zh-CN" altLang="en-US" dirty="0"/>
                  <a:t>检查这条增广路上所有的标号，设置</a:t>
                </a:r>
                <a:r>
                  <a:rPr lang="en-US" altLang="zh-CN" dirty="0"/>
                  <a:t> </a:t>
                </a:r>
                <a:r>
                  <a:rPr lang="el-GR" altLang="zh-CN" dirty="0">
                    <a:solidFill>
                      <a:schemeClr val="accent1"/>
                    </a:solidFill>
                  </a:rPr>
                  <a:t>θ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(5) </a:t>
                </a:r>
                <a:r>
                  <a:rPr lang="zh-CN" altLang="en-US" dirty="0"/>
                  <a:t>调整前向弧的流</a:t>
                </a:r>
                <a:r>
                  <a:rPr lang="en-US" altLang="zh-CN" dirty="0"/>
                  <a:t> 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 ) =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 f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i="1" dirty="0" err="1">
                    <a:solidFill>
                      <a:schemeClr val="accent1"/>
                    </a:solidFill>
                  </a:rPr>
                  <a:t>i,j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)+</a:t>
                </a:r>
                <a:r>
                  <a:rPr lang="el-GR" altLang="zh-CN" dirty="0">
                    <a:solidFill>
                      <a:schemeClr val="accent1"/>
                    </a:solidFill>
                  </a:rPr>
                  <a:t> θ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dirty="0"/>
                  <a:t>后向弧的流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 )= 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)-</a:t>
                </a:r>
                <a:r>
                  <a:rPr lang="el-GR" altLang="zh-CN" dirty="0">
                    <a:solidFill>
                      <a:schemeClr val="accent1"/>
                    </a:solidFill>
                  </a:rPr>
                  <a:t> θ</a:t>
                </a:r>
                <a:endParaRPr lang="en-US" altLang="zh-CN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(6) </a:t>
                </a:r>
                <a:r>
                  <a:rPr lang="zh-CN" altLang="en-US" dirty="0"/>
                  <a:t>删除所有的标号，继续（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）到（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），直到无增广路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 rotWithShape="1">
                <a:blip r:embed="rId1"/>
                <a:stretch>
                  <a:fillRect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9489621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 =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 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i,j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)+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)=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)-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9489621" cy="3942669"/>
              </a:xfrm>
              <a:blipFill rotWithShape="1">
                <a:blip r:embed="rId1"/>
                <a:stretch>
                  <a:fillRect l="-3" t="-781" r="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9339897" y="256982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6789419" y="2569827"/>
            <a:ext cx="5402581" cy="2502568"/>
            <a:chOff x="6713913" y="2690956"/>
            <a:chExt cx="5402581" cy="2502568"/>
          </a:xfrm>
        </p:grpSpPr>
        <p:sp>
          <p:nvSpPr>
            <p:cNvPr id="55" name="椭圆 54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57" name="直接箭头连接符 56"/>
            <p:cNvCxnSpPr>
              <a:stCxn id="56" idx="7"/>
              <a:endCxn id="55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6"/>
            <p:cNvSpPr txBox="1"/>
            <p:nvPr/>
          </p:nvSpPr>
          <p:spPr>
            <a:xfrm>
              <a:off x="7324839" y="32081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59" name="椭圆 58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63" name="直接箭头连接符 62"/>
            <p:cNvCxnSpPr>
              <a:stCxn id="55" idx="6"/>
              <a:endCxn id="61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56" idx="5"/>
              <a:endCxn id="59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14"/>
            <p:cNvSpPr txBox="1"/>
            <p:nvPr/>
          </p:nvSpPr>
          <p:spPr>
            <a:xfrm>
              <a:off x="7333057" y="447491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66" name="直接箭头连接符 65"/>
            <p:cNvCxnSpPr>
              <a:stCxn id="59" idx="0"/>
              <a:endCxn id="55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59" idx="6"/>
              <a:endCxn id="60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60" idx="1"/>
              <a:endCxn id="55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60" idx="0"/>
              <a:endCxn id="61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2" idx="1"/>
              <a:endCxn id="61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60" idx="6"/>
              <a:endCxn id="62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21"/>
            <p:cNvSpPr txBox="1"/>
            <p:nvPr/>
          </p:nvSpPr>
          <p:spPr>
            <a:xfrm>
              <a:off x="7934415" y="377165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73" name="文本框 22"/>
            <p:cNvSpPr txBox="1"/>
            <p:nvPr/>
          </p:nvSpPr>
          <p:spPr>
            <a:xfrm>
              <a:off x="8845230" y="458918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74" name="文本框 38"/>
            <p:cNvSpPr txBox="1"/>
            <p:nvPr/>
          </p:nvSpPr>
          <p:spPr>
            <a:xfrm>
              <a:off x="9078910" y="360270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75" name="文本框 38"/>
            <p:cNvSpPr txBox="1"/>
            <p:nvPr/>
          </p:nvSpPr>
          <p:spPr>
            <a:xfrm>
              <a:off x="10425455" y="380099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76" name="文本框 38"/>
            <p:cNvSpPr txBox="1"/>
            <p:nvPr/>
          </p:nvSpPr>
          <p:spPr>
            <a:xfrm>
              <a:off x="10925367" y="4507861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77" name="文本框 38"/>
            <p:cNvSpPr txBox="1"/>
            <p:nvPr/>
          </p:nvSpPr>
          <p:spPr>
            <a:xfrm>
              <a:off x="11161988" y="313968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一个有向图，源点不断产生某物质，流向消耗该物质的汇点的过程。源点以固定速度产生，汇点以同样的速度消耗。</a:t>
            </a:r>
            <a:endParaRPr lang="en-US" altLang="zh-CN" dirty="0"/>
          </a:p>
          <a:p>
            <a:r>
              <a:rPr lang="zh-CN" altLang="en-US" dirty="0"/>
              <a:t>流经管道的液体，河水汇流到大海</a:t>
            </a:r>
            <a:endParaRPr lang="en-US" altLang="zh-CN" dirty="0"/>
          </a:p>
          <a:p>
            <a:r>
              <a:rPr lang="zh-CN" altLang="en-US" dirty="0"/>
              <a:t>装配线的部件</a:t>
            </a:r>
            <a:endParaRPr lang="en-US" altLang="zh-CN" dirty="0"/>
          </a:p>
          <a:p>
            <a:r>
              <a:rPr lang="zh-CN" altLang="en-US" dirty="0"/>
              <a:t>电网中的电流</a:t>
            </a:r>
            <a:endParaRPr lang="en-US" altLang="zh-CN" dirty="0"/>
          </a:p>
          <a:p>
            <a:r>
              <a:rPr lang="zh-CN" altLang="en-US" dirty="0"/>
              <a:t>通讯网络传输的信息等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85885" y="3175224"/>
            <a:ext cx="428625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9489621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rgbClr val="FF0000"/>
                    </a:solidFill>
                  </a:rPr>
                  <a:t>(1) 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对源点𝑠 标号为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 (0, +∞ )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 =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 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i,j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)+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)=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)-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9489621" cy="3942669"/>
              </a:xfrm>
              <a:blipFill rotWithShape="1">
                <a:blip r:embed="rId1"/>
                <a:stretch>
                  <a:fillRect l="-3" t="-781" r="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9078910" y="256982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(10,0)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4" name="椭圆 3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直接箭头连接符 5"/>
            <p:cNvCxnSpPr>
              <a:stCxn id="5" idx="7"/>
              <a:endCxn id="4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直接箭头连接符 11"/>
            <p:cNvCxnSpPr>
              <a:stCxn id="4" idx="6"/>
              <a:endCxn id="10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5" idx="5"/>
              <a:endCxn id="8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(12,0)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8" idx="0"/>
              <a:endCxn id="4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8" idx="6"/>
              <a:endCxn id="9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9" idx="1"/>
              <a:endCxn id="4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9" idx="0"/>
              <a:endCxn id="10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1" idx="1"/>
              <a:endCxn id="10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9" idx="6"/>
              <a:endCxn id="11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  <p:sp>
          <p:nvSpPr>
            <p:cNvPr id="24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(6,0)</a:t>
              </a:r>
              <a:endParaRPr lang="zh-CN" altLang="en-US" dirty="0"/>
            </a:p>
          </p:txBody>
        </p:sp>
        <p:sp>
          <p:nvSpPr>
            <p:cNvPr id="25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26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9489621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对源点𝑠 标号为</a:t>
                </a:r>
                <a:r>
                  <a:rPr lang="en-US" altLang="zh-CN" sz="1800" dirty="0"/>
                  <a:t> (0, +∞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如果结点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被标记了，则检查其邻接点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j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(by DFS or BFS), 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&gt; or &lt;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&gt;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E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如果结点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j 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没有被标号 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1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•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如果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j&gt; ∈E , f( 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j ) &lt; c( 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j ) (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非饱和边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),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那么𝑗 被标为 </a:t>
                </a:r>
                <a:endParaRPr lang="zh-CN" altLang="en-US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1800" dirty="0">
                    <a:solidFill>
                      <a:srgbClr val="C00000"/>
                    </a:solidFill>
                  </a:rPr>
                  <a:t>                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𝑙</a:t>
                </a:r>
                <a:r>
                  <a:rPr lang="zh-CN" altLang="en-US" sz="1800" baseline="-25000" dirty="0">
                    <a:solidFill>
                      <a:srgbClr val="C00000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rgbClr val="C00000"/>
                    </a:solidFill>
                  </a:rPr>
                  <a:t>𝑗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 = (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𝑖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</a:t>
                </a:r>
                <a:r>
                  <a:rPr lang="el-GR" altLang="zh-CN" sz="1800" dirty="0">
                    <a:solidFill>
                      <a:srgbClr val="C00000"/>
                    </a:solidFill>
                  </a:rPr>
                  <a:t>θ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</a:rPr>
                  <a:t>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)=( 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min{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𝛿</a:t>
                </a:r>
                <a:r>
                  <a:rPr lang="en-US" altLang="zh-CN" sz="1800" baseline="-250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</a:rPr>
                  <a:t>,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𝑐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𝑖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𝑗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)−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𝑓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𝑖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𝑗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)} )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</a:rPr>
                  <a:t> •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如果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&lt;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𝑗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𝑖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&gt; ∈E, 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f</a:t>
                </a:r>
                <a:r>
                  <a:rPr lang="en-US" altLang="zh-CN" sz="1800" baseline="-25000" dirty="0" err="1">
                    <a:solidFill>
                      <a:srgbClr val="C00000"/>
                    </a:solidFill>
                  </a:rPr>
                  <a:t>ji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&gt;0(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非零流边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),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那么结点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j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被标记为</a:t>
                </a:r>
                <a:endParaRPr lang="zh-CN" altLang="en-US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1800" dirty="0">
                    <a:solidFill>
                      <a:srgbClr val="C00000"/>
                    </a:solidFill>
                  </a:rPr>
                  <a:t>                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𝑙</a:t>
                </a:r>
                <a:r>
                  <a:rPr lang="zh-CN" altLang="en-US" sz="1800" baseline="-25000" dirty="0">
                    <a:solidFill>
                      <a:srgbClr val="C00000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rgbClr val="C00000"/>
                    </a:solidFill>
                  </a:rPr>
                  <a:t>𝑗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 = (−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𝑖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</a:t>
                </a:r>
                <a:r>
                  <a:rPr lang="el-GR" altLang="zh-CN" sz="1800" dirty="0">
                    <a:solidFill>
                      <a:srgbClr val="C00000"/>
                    </a:solidFill>
                  </a:rPr>
                  <a:t>θ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</a:rPr>
                  <a:t>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)=( -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min{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𝛿</a:t>
                </a:r>
                <a:r>
                  <a:rPr lang="en-US" altLang="zh-CN" sz="1800" baseline="-250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𝑓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𝑗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,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𝑖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)} )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 =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 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i,j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)+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)=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)-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9489621" cy="3942669"/>
              </a:xfrm>
              <a:blipFill rotWithShape="1">
                <a:blip r:embed="rId1"/>
                <a:stretch>
                  <a:fillRect l="-3" t="-781" r="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9078910" y="256982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(10,0)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4" name="椭圆 3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直接箭头连接符 5"/>
            <p:cNvCxnSpPr>
              <a:stCxn id="5" idx="7"/>
              <a:endCxn id="4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直接箭头连接符 11"/>
            <p:cNvCxnSpPr>
              <a:stCxn id="4" idx="6"/>
              <a:endCxn id="10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5" idx="5"/>
              <a:endCxn id="8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(12,0)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8" idx="0"/>
              <a:endCxn id="4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8" idx="6"/>
              <a:endCxn id="9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9" idx="1"/>
              <a:endCxn id="4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9" idx="0"/>
              <a:endCxn id="10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1" idx="1"/>
              <a:endCxn id="10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9" idx="6"/>
              <a:endCxn id="11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  <p:sp>
          <p:nvSpPr>
            <p:cNvPr id="24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(6,0)</a:t>
              </a:r>
              <a:endParaRPr lang="zh-CN" altLang="en-US" dirty="0"/>
            </a:p>
          </p:txBody>
        </p:sp>
        <p:sp>
          <p:nvSpPr>
            <p:cNvPr id="25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26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10497" y="247559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8)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783320" y="529670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12)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9489621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对源点𝑠 标号为</a:t>
                </a:r>
                <a:r>
                  <a:rPr lang="en-US" altLang="zh-CN" sz="1800" dirty="0"/>
                  <a:t> (0, +∞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</a:rPr>
                  <a:t>(3)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重复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(2),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直到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t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被标号。</a:t>
                </a:r>
                <a:endParaRPr lang="en-US" altLang="zh-CN" sz="12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 =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 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i,j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)+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)=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)-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9489621" cy="3942669"/>
              </a:xfrm>
              <a:blipFill rotWithShape="1">
                <a:blip r:embed="rId1"/>
                <a:stretch>
                  <a:fillRect l="-3" t="-781" r="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9078910" y="256982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(10,0)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4" name="椭圆 3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直接箭头连接符 5"/>
            <p:cNvCxnSpPr>
              <a:stCxn id="5" idx="7"/>
              <a:endCxn id="4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直接箭头连接符 11"/>
            <p:cNvCxnSpPr>
              <a:stCxn id="4" idx="6"/>
              <a:endCxn id="10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5" idx="5"/>
              <a:endCxn id="8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(12,0)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8" idx="0"/>
              <a:endCxn id="4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8" idx="6"/>
              <a:endCxn id="9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9" idx="1"/>
              <a:endCxn id="4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9" idx="0"/>
              <a:endCxn id="10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1" idx="1"/>
              <a:endCxn id="10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9" idx="6"/>
              <a:endCxn id="11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  <p:sp>
          <p:nvSpPr>
            <p:cNvPr id="24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(6,0)</a:t>
              </a:r>
              <a:endParaRPr lang="zh-CN" altLang="en-US" dirty="0"/>
            </a:p>
          </p:txBody>
        </p:sp>
        <p:sp>
          <p:nvSpPr>
            <p:cNvPr id="25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26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10497" y="247559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8)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783320" y="529670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12)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712091" y="530316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(1, 6)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235911" y="2365306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(1, 8)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9489621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rgbClr val="FF0000"/>
                    </a:solidFill>
                  </a:rPr>
                  <a:t>(1) 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对源点𝑠 标号为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 (0, +∞ )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 =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 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i,j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)+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)=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)-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9489621" cy="3942669"/>
              </a:xfrm>
              <a:blipFill rotWithShape="1">
                <a:blip r:embed="rId1"/>
                <a:stretch>
                  <a:fillRect l="-3" t="-781" r="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9078910" y="256982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(10,0)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4" name="椭圆 3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直接箭头连接符 5"/>
            <p:cNvCxnSpPr>
              <a:stCxn id="5" idx="7"/>
              <a:endCxn id="4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直接箭头连接符 11"/>
            <p:cNvCxnSpPr>
              <a:stCxn id="4" idx="6"/>
              <a:endCxn id="10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5" idx="5"/>
              <a:endCxn id="8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(12,0)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8" idx="0"/>
              <a:endCxn id="4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8" idx="6"/>
              <a:endCxn id="9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9" idx="1"/>
              <a:endCxn id="4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9" idx="0"/>
              <a:endCxn id="10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1" idx="1"/>
              <a:endCxn id="10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9" idx="6"/>
              <a:endCxn id="11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  <p:sp>
          <p:nvSpPr>
            <p:cNvPr id="24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(6,0)</a:t>
              </a:r>
              <a:endParaRPr lang="zh-CN" altLang="en-US" dirty="0"/>
            </a:p>
          </p:txBody>
        </p:sp>
        <p:sp>
          <p:nvSpPr>
            <p:cNvPr id="25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26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10497" y="247559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8)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783320" y="529670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12)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712091" y="530316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(1, 6)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235911" y="2365306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(1, 8)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416935" y="4428491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(3, 6)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</a:rPr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</a:rPr>
                  <a:t>(4)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从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t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反向寻找路径，检查这条增广路上所有的标号，设置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</a:t>
                </a:r>
                <a:r>
                  <a:rPr lang="el-GR" altLang="zh-CN" sz="1800" dirty="0">
                    <a:solidFill>
                      <a:srgbClr val="C00000"/>
                    </a:solidFill>
                  </a:rPr>
                  <a:t>θ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 =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 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i,j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)+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)=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)-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7766192" y="25210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(10,0)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(12,0)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(6,0)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</p:grpSp>
      <p:sp>
        <p:nvSpPr>
          <p:cNvPr id="55" name="矩形 54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1398997" y="4376542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(3, 8 )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741558" y="251206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8)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814381" y="533317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12)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743152" y="533963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(1, 6)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266972" y="2401776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(1, 8)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</a:rPr>
                  <a:t>(4)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从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t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反向寻找路径，检查这条增广路上所有的标号，设置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</a:t>
                </a:r>
                <a:r>
                  <a:rPr lang="el-GR" altLang="zh-CN" sz="1800" dirty="0">
                    <a:solidFill>
                      <a:srgbClr val="C00000"/>
                    </a:solidFill>
                  </a:rPr>
                  <a:t>θ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 =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 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i,j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)+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 )=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f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)-</a:t>
                </a:r>
                <a:r>
                  <a:rPr lang="el-GR" altLang="zh-CN" sz="1800" dirty="0">
                    <a:solidFill>
                      <a:schemeClr val="accent1"/>
                    </a:solidFill>
                  </a:rPr>
                  <a:t> θ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7766192" y="25210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(10,0)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(12,0)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(6,0)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(8,0)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</p:grpSp>
      <p:sp>
        <p:nvSpPr>
          <p:cNvPr id="55" name="矩形 54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650205" y="5283150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(1, 6 )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1398997" y="4376542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(3, 8 )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84026" y="571338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l-GR" altLang="zh-CN" dirty="0">
                <a:solidFill>
                  <a:srgbClr val="C00000"/>
                </a:solidFill>
              </a:rPr>
              <a:t>θ</a:t>
            </a:r>
            <a:r>
              <a:rPr lang="en-US" altLang="zh-CN" dirty="0">
                <a:solidFill>
                  <a:srgbClr val="C00000"/>
                </a:solidFill>
              </a:rPr>
              <a:t>=6 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检查这条增广路上所有的标号，设置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el-GR" altLang="zh-CN" sz="1800" dirty="0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</a:rPr>
                  <a:t>(5)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调整前向弧的流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f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) =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 f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i,j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)+</a:t>
                </a:r>
                <a:r>
                  <a:rPr lang="el-GR" altLang="zh-CN" sz="1800" dirty="0">
                    <a:solidFill>
                      <a:srgbClr val="C00000"/>
                    </a:solidFill>
                  </a:rPr>
                  <a:t> θ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后向弧的流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f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)= 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f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)-</a:t>
                </a:r>
                <a:r>
                  <a:rPr lang="el-GR" altLang="zh-CN" sz="1800" dirty="0">
                    <a:solidFill>
                      <a:srgbClr val="C00000"/>
                    </a:solidFill>
                  </a:rPr>
                  <a:t> θ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(10,0)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(8,6)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(12,0)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(6,6)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(8,6)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8584026" y="571338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l-GR" altLang="zh-CN" dirty="0">
                <a:solidFill>
                  <a:srgbClr val="C00000"/>
                </a:solidFill>
              </a:rPr>
              <a:t>θ</a:t>
            </a:r>
            <a:r>
              <a:rPr lang="en-US" altLang="zh-CN" dirty="0">
                <a:solidFill>
                  <a:srgbClr val="C00000"/>
                </a:solidFill>
              </a:rPr>
              <a:t>=6 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/>
                  <a:t>θ</a:t>
                </a:r>
                <a:r>
                  <a:rPr lang="en-US" altLang="zh-CN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</a:rPr>
                  <a:t>(5)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调整前向弧的流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f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) =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 f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i,j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)+</a:t>
                </a:r>
                <a:r>
                  <a:rPr lang="el-GR" altLang="zh-CN" sz="1800" dirty="0">
                    <a:solidFill>
                      <a:srgbClr val="C00000"/>
                    </a:solidFill>
                  </a:rPr>
                  <a:t> θ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后向弧的流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f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 )= 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f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i</a:t>
                </a:r>
                <a:r>
                  <a:rPr lang="en-US" altLang="zh-CN" sz="1800" dirty="0" err="1">
                    <a:solidFill>
                      <a:srgbClr val="C00000"/>
                    </a:solidFill>
                  </a:rPr>
                  <a:t>,</a:t>
                </a:r>
                <a:r>
                  <a:rPr lang="en-US" altLang="zh-CN" sz="1800" i="1" dirty="0" err="1">
                    <a:solidFill>
                      <a:srgbClr val="C00000"/>
                    </a:solidFill>
                  </a:rPr>
                  <a:t>j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)-</a:t>
                </a:r>
                <a:r>
                  <a:rPr lang="el-GR" altLang="zh-CN" sz="1800" dirty="0">
                    <a:solidFill>
                      <a:srgbClr val="C00000"/>
                    </a:solidFill>
                  </a:rPr>
                  <a:t> θ</a:t>
                </a:r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继续（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2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）到（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5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），直到无增广路</a:t>
                </a:r>
                <a:endParaRPr lang="zh-CN" alt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(10,0)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(8,6)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(12,0)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(6,6)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(8,6)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</p:grpSp>
      <p:sp>
        <p:nvSpPr>
          <p:cNvPr id="55" name="矩形 54"/>
          <p:cNvSpPr/>
          <p:nvPr/>
        </p:nvSpPr>
        <p:spPr>
          <a:xfrm>
            <a:off x="7766192" y="25210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211108" y="23747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1378172" y="3467323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(3, 2 )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300610" y="55407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l-GR" altLang="zh-CN" dirty="0">
                <a:solidFill>
                  <a:srgbClr val="C00000"/>
                </a:solidFill>
              </a:rPr>
              <a:t>θ</a:t>
            </a:r>
            <a:r>
              <a:rPr lang="en-US" altLang="zh-CN" dirty="0">
                <a:solidFill>
                  <a:srgbClr val="C00000"/>
                </a:solidFill>
              </a:rPr>
              <a:t>=2 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7707419" y="527973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(s,1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638826" y="5258278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(2, 10 )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/>
                  <a:t>θ</a:t>
                </a:r>
                <a:r>
                  <a:rPr lang="en-US" altLang="zh-CN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 =</a:t>
                </a:r>
                <a:r>
                  <a:rPr lang="en-US" altLang="zh-CN" sz="1800" i="1" dirty="0"/>
                  <a:t> 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i,j</a:t>
                </a:r>
                <a:r>
                  <a:rPr lang="en-US" altLang="zh-CN" sz="1800" dirty="0"/>
                  <a:t>)+</a:t>
                </a:r>
                <a:r>
                  <a:rPr lang="el-GR" altLang="zh-CN" sz="1800" dirty="0"/>
                  <a:t> θ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)=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)-</a:t>
                </a:r>
                <a:r>
                  <a:rPr lang="el-GR" altLang="zh-CN" sz="1800" dirty="0"/>
                  <a:t> θ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(10,0)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(8,6)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(12,2)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(10,2)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(6,6)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</p:grpSp>
      <p:sp>
        <p:nvSpPr>
          <p:cNvPr id="59" name="矩形 58"/>
          <p:cNvSpPr/>
          <p:nvPr/>
        </p:nvSpPr>
        <p:spPr>
          <a:xfrm>
            <a:off x="9300610" y="55407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l-GR" altLang="zh-CN" dirty="0">
                <a:solidFill>
                  <a:srgbClr val="C00000"/>
                </a:solidFill>
              </a:rPr>
              <a:t>θ</a:t>
            </a:r>
            <a:r>
              <a:rPr lang="en-US" altLang="zh-CN" dirty="0">
                <a:solidFill>
                  <a:srgbClr val="C00000"/>
                </a:solidFill>
              </a:rPr>
              <a:t>=2 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/>
                  <a:t>θ</a:t>
                </a:r>
                <a:r>
                  <a:rPr lang="en-US" altLang="zh-CN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 =</a:t>
                </a:r>
                <a:r>
                  <a:rPr lang="en-US" altLang="zh-CN" sz="1800" i="1" dirty="0"/>
                  <a:t> 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i,j</a:t>
                </a:r>
                <a:r>
                  <a:rPr lang="en-US" altLang="zh-CN" sz="1800" dirty="0"/>
                  <a:t>)+</a:t>
                </a:r>
                <a:r>
                  <a:rPr lang="el-GR" altLang="zh-CN" sz="1800" dirty="0"/>
                  <a:t> θ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)=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)-</a:t>
                </a:r>
                <a:r>
                  <a:rPr lang="el-GR" altLang="zh-CN" sz="1800" dirty="0"/>
                  <a:t> θ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(10,0)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(8,6)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(12,2)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(10,2)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(6,6)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</p:grpSp>
      <p:sp>
        <p:nvSpPr>
          <p:cNvPr id="59" name="矩形 58"/>
          <p:cNvSpPr/>
          <p:nvPr/>
        </p:nvSpPr>
        <p:spPr>
          <a:xfrm>
            <a:off x="9300610" y="55407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l-GR" altLang="zh-CN" dirty="0">
                <a:solidFill>
                  <a:srgbClr val="C00000"/>
                </a:solidFill>
              </a:rPr>
              <a:t>θ</a:t>
            </a:r>
            <a:r>
              <a:rPr lang="en-US" altLang="zh-CN" dirty="0">
                <a:solidFill>
                  <a:srgbClr val="C00000"/>
                </a:solidFill>
              </a:rPr>
              <a:t>=2 </a:t>
            </a:r>
            <a:endParaRPr lang="zh-CN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7766192" y="25210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211108" y="23747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1378172" y="3467323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(4, 2 )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707419" y="527973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(s,1 0 )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9638826" y="5258278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(2, 8 )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6" name="墨迹 15"/>
              <p14:cNvContentPartPr/>
              <p14:nvPr/>
            </p14:nvContentPartPr>
            <p14:xfrm>
              <a:off x="2332810" y="721435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2332810" y="721435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1" name="墨迹 20"/>
              <p14:cNvContentPartPr/>
              <p14:nvPr/>
            </p14:nvContentPartPr>
            <p14:xfrm>
              <a:off x="5220010" y="384835"/>
              <a:ext cx="295200" cy="2952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"/>
            </p:blipFill>
            <p:spPr>
              <a:xfrm>
                <a:off x="5220010" y="384835"/>
                <a:ext cx="295200" cy="2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8" name="墨迹 27"/>
              <p14:cNvContentPartPr/>
              <p14:nvPr/>
            </p14:nvContentPartPr>
            <p14:xfrm>
              <a:off x="5685130" y="147595"/>
              <a:ext cx="873360" cy="451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6"/>
            </p:blipFill>
            <p:spPr>
              <a:xfrm>
                <a:off x="5685130" y="147595"/>
                <a:ext cx="873360" cy="45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9" name="墨迹 28"/>
              <p14:cNvContentPartPr/>
              <p14:nvPr/>
            </p14:nvContentPartPr>
            <p14:xfrm>
              <a:off x="4353130" y="317515"/>
              <a:ext cx="716040" cy="25668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8"/>
            </p:blipFill>
            <p:spPr>
              <a:xfrm>
                <a:off x="4353130" y="317515"/>
                <a:ext cx="716040" cy="25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0" name="墨迹 29"/>
              <p14:cNvContentPartPr/>
              <p14:nvPr/>
            </p14:nvContentPartPr>
            <p14:xfrm>
              <a:off x="5413690" y="699475"/>
              <a:ext cx="42480" cy="79524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0"/>
            </p:blipFill>
            <p:spPr>
              <a:xfrm>
                <a:off x="5413690" y="699475"/>
                <a:ext cx="42480" cy="79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9" name="墨迹 38"/>
              <p14:cNvContentPartPr/>
              <p14:nvPr/>
            </p14:nvContentPartPr>
            <p14:xfrm>
              <a:off x="5566690" y="894235"/>
              <a:ext cx="939960" cy="53208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2"/>
            </p:blipFill>
            <p:spPr>
              <a:xfrm>
                <a:off x="5566690" y="894235"/>
                <a:ext cx="939960" cy="532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8" name="墨迹 77"/>
              <p14:cNvContentPartPr/>
              <p14:nvPr/>
            </p14:nvContentPartPr>
            <p14:xfrm>
              <a:off x="4515850" y="1787395"/>
              <a:ext cx="2586600" cy="45072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"/>
            </p:blipFill>
            <p:spPr>
              <a:xfrm>
                <a:off x="4515850" y="1787395"/>
                <a:ext cx="2586600" cy="450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1" name="墨迹 80"/>
              <p14:cNvContentPartPr/>
              <p14:nvPr/>
            </p14:nvContentPartPr>
            <p14:xfrm>
              <a:off x="3202930" y="1873795"/>
              <a:ext cx="642960" cy="26388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"/>
            </p:blipFill>
            <p:spPr>
              <a:xfrm>
                <a:off x="3202930" y="1873795"/>
                <a:ext cx="642960" cy="263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6" name="墨迹 95"/>
              <p14:cNvContentPartPr/>
              <p14:nvPr/>
            </p14:nvContentPartPr>
            <p14:xfrm>
              <a:off x="1136890" y="1336315"/>
              <a:ext cx="1786680" cy="105192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"/>
            </p:blipFill>
            <p:spPr>
              <a:xfrm>
                <a:off x="1136890" y="1336315"/>
                <a:ext cx="1786680" cy="1051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0" name="墨迹 99"/>
              <p14:cNvContentPartPr/>
              <p14:nvPr/>
            </p14:nvContentPartPr>
            <p14:xfrm>
              <a:off x="5449330" y="2310115"/>
              <a:ext cx="343800" cy="63828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0"/>
            </p:blipFill>
            <p:spPr>
              <a:xfrm>
                <a:off x="5449330" y="2310115"/>
                <a:ext cx="343800" cy="638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01" name="墨迹 100"/>
              <p14:cNvContentPartPr/>
              <p14:nvPr/>
            </p14:nvContentPartPr>
            <p14:xfrm>
              <a:off x="5083570" y="3043435"/>
              <a:ext cx="342000" cy="45432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2"/>
            </p:blipFill>
            <p:spPr>
              <a:xfrm>
                <a:off x="5083570" y="3043435"/>
                <a:ext cx="342000" cy="454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4" name="墨迹 123"/>
              <p14:cNvContentPartPr/>
              <p14:nvPr/>
            </p14:nvContentPartPr>
            <p14:xfrm>
              <a:off x="5573170" y="3110035"/>
              <a:ext cx="228240" cy="43884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"/>
            </p:blipFill>
            <p:spPr>
              <a:xfrm>
                <a:off x="5573170" y="3110035"/>
                <a:ext cx="228240" cy="438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3" name="墨迹 132"/>
              <p14:cNvContentPartPr/>
              <p14:nvPr/>
            </p14:nvContentPartPr>
            <p14:xfrm>
              <a:off x="2083690" y="3790075"/>
              <a:ext cx="223200" cy="31968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"/>
            </p:blipFill>
            <p:spPr>
              <a:xfrm>
                <a:off x="2083690" y="3790075"/>
                <a:ext cx="223200" cy="31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6" name="墨迹 145"/>
              <p14:cNvContentPartPr/>
              <p14:nvPr/>
            </p14:nvContentPartPr>
            <p14:xfrm>
              <a:off x="1475290" y="4453195"/>
              <a:ext cx="773280" cy="32544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"/>
            </p:blipFill>
            <p:spPr>
              <a:xfrm>
                <a:off x="1475290" y="4453195"/>
                <a:ext cx="773280" cy="32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1" name="墨迹 160"/>
              <p14:cNvContentPartPr/>
              <p14:nvPr/>
            </p14:nvContentPartPr>
            <p14:xfrm>
              <a:off x="1800730" y="5059435"/>
              <a:ext cx="506160" cy="27648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"/>
            </p:blipFill>
            <p:spPr>
              <a:xfrm>
                <a:off x="1800730" y="5059435"/>
                <a:ext cx="506160" cy="276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6" name="墨迹 175"/>
              <p14:cNvContentPartPr/>
              <p14:nvPr/>
            </p14:nvContentPartPr>
            <p14:xfrm>
              <a:off x="3546010" y="6218635"/>
              <a:ext cx="19800" cy="5616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"/>
            </p:blipFill>
            <p:spPr>
              <a:xfrm>
                <a:off x="3546010" y="6218635"/>
                <a:ext cx="19800" cy="56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7" name="墨迹 176"/>
              <p14:cNvContentPartPr/>
              <p14:nvPr/>
            </p14:nvContentPartPr>
            <p14:xfrm>
              <a:off x="3513610" y="5933515"/>
              <a:ext cx="18360" cy="1116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"/>
            </p:blipFill>
            <p:spPr>
              <a:xfrm>
                <a:off x="3513610" y="5933515"/>
                <a:ext cx="18360" cy="11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78" name="墨迹 177"/>
              <p14:cNvContentPartPr/>
              <p14:nvPr/>
            </p14:nvContentPartPr>
            <p14:xfrm>
              <a:off x="2423890" y="3750475"/>
              <a:ext cx="1763280" cy="21168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6"/>
            </p:blipFill>
            <p:spPr>
              <a:xfrm>
                <a:off x="2423890" y="3750475"/>
                <a:ext cx="1763280" cy="211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4" name="墨迹 193"/>
              <p14:cNvContentPartPr/>
              <p14:nvPr/>
            </p14:nvContentPartPr>
            <p14:xfrm>
              <a:off x="6005890" y="2857675"/>
              <a:ext cx="1849680" cy="137232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"/>
            </p:blipFill>
            <p:spPr>
              <a:xfrm>
                <a:off x="6005890" y="2857675"/>
                <a:ext cx="1849680" cy="1372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96" name="墨迹 195"/>
              <p14:cNvContentPartPr/>
              <p14:nvPr/>
            </p14:nvContentPartPr>
            <p14:xfrm>
              <a:off x="4777210" y="4619515"/>
              <a:ext cx="663120" cy="28188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40"/>
            </p:blipFill>
            <p:spPr>
              <a:xfrm>
                <a:off x="4777210" y="4619515"/>
                <a:ext cx="663120" cy="281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97" name="墨迹 196"/>
              <p14:cNvContentPartPr/>
              <p14:nvPr/>
            </p14:nvContentPartPr>
            <p14:xfrm>
              <a:off x="5398930" y="3630595"/>
              <a:ext cx="390960" cy="647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42"/>
            </p:blipFill>
            <p:spPr>
              <a:xfrm>
                <a:off x="5398930" y="3630595"/>
                <a:ext cx="390960" cy="647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02" name="墨迹 201"/>
              <p14:cNvContentPartPr/>
              <p14:nvPr/>
            </p14:nvContentPartPr>
            <p14:xfrm>
              <a:off x="7378930" y="4418275"/>
              <a:ext cx="829440" cy="4824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4"/>
            </p:blipFill>
            <p:spPr>
              <a:xfrm>
                <a:off x="7378930" y="4418275"/>
                <a:ext cx="829440" cy="48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11" name="墨迹 210"/>
              <p14:cNvContentPartPr/>
              <p14:nvPr/>
            </p14:nvContentPartPr>
            <p14:xfrm>
              <a:off x="5553370" y="4409275"/>
              <a:ext cx="813600" cy="10512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6"/>
            </p:blipFill>
            <p:spPr>
              <a:xfrm>
                <a:off x="5553370" y="4409275"/>
                <a:ext cx="813600" cy="105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12" name="墨迹 211"/>
              <p14:cNvContentPartPr/>
              <p14:nvPr/>
            </p14:nvContentPartPr>
            <p14:xfrm>
              <a:off x="4938490" y="5036035"/>
              <a:ext cx="465480" cy="40464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8"/>
            </p:blipFill>
            <p:spPr>
              <a:xfrm>
                <a:off x="4938490" y="5036035"/>
                <a:ext cx="465480" cy="40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32" name="墨迹 231"/>
              <p14:cNvContentPartPr/>
              <p14:nvPr/>
            </p14:nvContentPartPr>
            <p14:xfrm>
              <a:off x="7234210" y="4970155"/>
              <a:ext cx="2049480" cy="6156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50"/>
            </p:blipFill>
            <p:spPr>
              <a:xfrm>
                <a:off x="7234210" y="4970155"/>
                <a:ext cx="2049480" cy="61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33" name="墨迹 232"/>
              <p14:cNvContentPartPr/>
              <p14:nvPr/>
            </p14:nvContentPartPr>
            <p14:xfrm>
              <a:off x="6675850" y="367195"/>
              <a:ext cx="55800" cy="180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52"/>
            </p:blipFill>
            <p:spPr>
              <a:xfrm>
                <a:off x="6675850" y="367195"/>
                <a:ext cx="55800" cy="1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34" name="墨迹 233"/>
              <p14:cNvContentPartPr/>
              <p14:nvPr/>
            </p14:nvContentPartPr>
            <p14:xfrm>
              <a:off x="6921730" y="355675"/>
              <a:ext cx="83160" cy="180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54"/>
            </p:blipFill>
            <p:spPr>
              <a:xfrm>
                <a:off x="6921730" y="355675"/>
                <a:ext cx="83160" cy="1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35" name="墨迹 234"/>
              <p14:cNvContentPartPr/>
              <p14:nvPr/>
            </p14:nvContentPartPr>
            <p14:xfrm>
              <a:off x="7242130" y="359995"/>
              <a:ext cx="360" cy="36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2"/>
            </p:blipFill>
            <p:spPr>
              <a:xfrm>
                <a:off x="7242130" y="359995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36" name="墨迹 235"/>
              <p14:cNvContentPartPr/>
              <p14:nvPr/>
            </p14:nvContentPartPr>
            <p14:xfrm>
              <a:off x="7481170" y="354235"/>
              <a:ext cx="360" cy="36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2"/>
            </p:blipFill>
            <p:spPr>
              <a:xfrm>
                <a:off x="7481170" y="354235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37" name="墨迹 236"/>
              <p14:cNvContentPartPr/>
              <p14:nvPr/>
            </p14:nvContentPartPr>
            <p14:xfrm>
              <a:off x="7666570" y="351355"/>
              <a:ext cx="360" cy="36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2"/>
            </p:blipFill>
            <p:spPr>
              <a:xfrm>
                <a:off x="7666570" y="351355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243" name="墨迹 242"/>
              <p14:cNvContentPartPr/>
              <p14:nvPr/>
            </p14:nvContentPartPr>
            <p14:xfrm>
              <a:off x="7894450" y="80995"/>
              <a:ext cx="1548720" cy="42408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59"/>
            </p:blipFill>
            <p:spPr>
              <a:xfrm>
                <a:off x="7894450" y="80995"/>
                <a:ext cx="1548720" cy="424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244" name="墨迹 243"/>
              <p14:cNvContentPartPr/>
              <p14:nvPr/>
            </p14:nvContentPartPr>
            <p14:xfrm>
              <a:off x="8149690" y="3224875"/>
              <a:ext cx="68760" cy="165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61"/>
            </p:blipFill>
            <p:spPr>
              <a:xfrm>
                <a:off x="8149690" y="3224875"/>
                <a:ext cx="68760" cy="16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245" name="墨迹 244"/>
              <p14:cNvContentPartPr/>
              <p14:nvPr/>
            </p14:nvContentPartPr>
            <p14:xfrm>
              <a:off x="8523730" y="3201475"/>
              <a:ext cx="153360" cy="18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63"/>
            </p:blipFill>
            <p:spPr>
              <a:xfrm>
                <a:off x="8523730" y="3201475"/>
                <a:ext cx="153360" cy="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251" name="墨迹 250"/>
              <p14:cNvContentPartPr/>
              <p14:nvPr/>
            </p14:nvContentPartPr>
            <p14:xfrm>
              <a:off x="10448650" y="2929315"/>
              <a:ext cx="602280" cy="61452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65"/>
            </p:blipFill>
            <p:spPr>
              <a:xfrm>
                <a:off x="10448650" y="2929315"/>
                <a:ext cx="602280" cy="614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252" name="墨迹 251"/>
              <p14:cNvContentPartPr/>
              <p14:nvPr/>
            </p14:nvContentPartPr>
            <p14:xfrm>
              <a:off x="8850970" y="2910235"/>
              <a:ext cx="1259280" cy="4500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67"/>
            </p:blipFill>
            <p:spPr>
              <a:xfrm>
                <a:off x="8850970" y="2910235"/>
                <a:ext cx="1259280" cy="45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253" name="墨迹 252"/>
              <p14:cNvContentPartPr/>
              <p14:nvPr/>
            </p14:nvContentPartPr>
            <p14:xfrm>
              <a:off x="7695730" y="1985035"/>
              <a:ext cx="76680" cy="612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69"/>
            </p:blipFill>
            <p:spPr>
              <a:xfrm>
                <a:off x="7695730" y="1985035"/>
                <a:ext cx="7668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254" name="墨迹 253"/>
              <p14:cNvContentPartPr/>
              <p14:nvPr/>
            </p14:nvContentPartPr>
            <p14:xfrm>
              <a:off x="8101090" y="1960195"/>
              <a:ext cx="73440" cy="2952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71"/>
            </p:blipFill>
            <p:spPr>
              <a:xfrm>
                <a:off x="8101090" y="1960195"/>
                <a:ext cx="73440" cy="2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255" name="墨迹 254"/>
              <p14:cNvContentPartPr/>
              <p14:nvPr/>
            </p14:nvContentPartPr>
            <p14:xfrm>
              <a:off x="8400250" y="1939675"/>
              <a:ext cx="62280" cy="2232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73"/>
            </p:blipFill>
            <p:spPr>
              <a:xfrm>
                <a:off x="8400250" y="1939675"/>
                <a:ext cx="62280" cy="22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256" name="墨迹 255"/>
              <p14:cNvContentPartPr/>
              <p14:nvPr/>
            </p14:nvContentPartPr>
            <p14:xfrm>
              <a:off x="8735410" y="1951195"/>
              <a:ext cx="34560" cy="1044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75"/>
            </p:blipFill>
            <p:spPr>
              <a:xfrm>
                <a:off x="8735410" y="1951195"/>
                <a:ext cx="34560" cy="10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266" name="墨迹 265"/>
              <p14:cNvContentPartPr/>
              <p14:nvPr/>
            </p14:nvContentPartPr>
            <p14:xfrm>
              <a:off x="8927290" y="1463755"/>
              <a:ext cx="2089440" cy="60552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77"/>
            </p:blipFill>
            <p:spPr>
              <a:xfrm>
                <a:off x="8927290" y="1463755"/>
                <a:ext cx="2089440" cy="6055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/>
                  <a:t>θ</a:t>
                </a:r>
                <a:r>
                  <a:rPr lang="en-US" altLang="zh-CN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 =</a:t>
                </a:r>
                <a:r>
                  <a:rPr lang="en-US" altLang="zh-CN" sz="1800" i="1" dirty="0"/>
                  <a:t> 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i,j</a:t>
                </a:r>
                <a:r>
                  <a:rPr lang="en-US" altLang="zh-CN" sz="1800" dirty="0"/>
                  <a:t>)+</a:t>
                </a:r>
                <a:r>
                  <a:rPr lang="el-GR" altLang="zh-CN" sz="1800" dirty="0"/>
                  <a:t> θ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)=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)-</a:t>
                </a:r>
                <a:r>
                  <a:rPr lang="el-GR" altLang="zh-CN" sz="1800" dirty="0"/>
                  <a:t> θ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(10,0)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(8,6)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(12,2)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(10,2)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(6,6)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(10,0)</a:t>
              </a:r>
              <a:endParaRPr lang="zh-CN" altLang="en-US" dirty="0"/>
            </a:p>
          </p:txBody>
        </p:sp>
      </p:grpSp>
      <p:sp>
        <p:nvSpPr>
          <p:cNvPr id="59" name="矩形 58"/>
          <p:cNvSpPr/>
          <p:nvPr/>
        </p:nvSpPr>
        <p:spPr>
          <a:xfrm>
            <a:off x="9300610" y="55407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l-GR" altLang="zh-CN" dirty="0">
                <a:solidFill>
                  <a:srgbClr val="C00000"/>
                </a:solidFill>
              </a:rPr>
              <a:t>θ</a:t>
            </a:r>
            <a:r>
              <a:rPr lang="en-US" altLang="zh-CN" dirty="0">
                <a:solidFill>
                  <a:srgbClr val="C00000"/>
                </a:solidFill>
              </a:rPr>
              <a:t>=2 </a:t>
            </a:r>
            <a:endParaRPr lang="zh-CN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7766192" y="25210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211108" y="23747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1378172" y="3467323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(4, 2 )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707419" y="527973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(s,1 0 )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9638826" y="5258278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(2, 8 )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/>
                  <a:t>θ</a:t>
                </a:r>
                <a:r>
                  <a:rPr lang="en-US" altLang="zh-CN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 =</a:t>
                </a:r>
                <a:r>
                  <a:rPr lang="en-US" altLang="zh-CN" sz="1800" i="1" dirty="0"/>
                  <a:t> 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i,j</a:t>
                </a:r>
                <a:r>
                  <a:rPr lang="en-US" altLang="zh-CN" sz="1800" dirty="0"/>
                  <a:t>)+</a:t>
                </a:r>
                <a:r>
                  <a:rPr lang="el-GR" altLang="zh-CN" sz="1800" dirty="0"/>
                  <a:t> θ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)=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)-</a:t>
                </a:r>
                <a:r>
                  <a:rPr lang="el-GR" altLang="zh-CN" sz="1800" dirty="0"/>
                  <a:t> θ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(10,2)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(12,2)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(10,2)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(6,6)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(10,2)</a:t>
              </a:r>
              <a:endParaRPr lang="zh-CN" altLang="en-US" dirty="0"/>
            </a:p>
          </p:txBody>
        </p:sp>
      </p:grpSp>
      <p:sp>
        <p:nvSpPr>
          <p:cNvPr id="59" name="矩形 58"/>
          <p:cNvSpPr/>
          <p:nvPr/>
        </p:nvSpPr>
        <p:spPr>
          <a:xfrm>
            <a:off x="9300610" y="55407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l-GR" altLang="zh-CN" dirty="0">
                <a:solidFill>
                  <a:srgbClr val="C00000"/>
                </a:solidFill>
              </a:rPr>
              <a:t>θ</a:t>
            </a:r>
            <a:r>
              <a:rPr lang="en-US" altLang="zh-CN" dirty="0">
                <a:solidFill>
                  <a:srgbClr val="C00000"/>
                </a:solidFill>
              </a:rPr>
              <a:t>=2 </a:t>
            </a:r>
            <a:endParaRPr lang="zh-CN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7766192" y="25210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211108" y="23747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1378172" y="3467323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(4, 2 )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707419" y="527973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(s,1 0 )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9638826" y="5258278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(2, 8 )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/>
                  <a:t>θ</a:t>
                </a:r>
                <a:r>
                  <a:rPr lang="en-US" altLang="zh-CN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 =</a:t>
                </a:r>
                <a:r>
                  <a:rPr lang="en-US" altLang="zh-CN" sz="1800" i="1" dirty="0"/>
                  <a:t> 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i,j</a:t>
                </a:r>
                <a:r>
                  <a:rPr lang="en-US" altLang="zh-CN" sz="1800" dirty="0"/>
                  <a:t>)+</a:t>
                </a:r>
                <a:r>
                  <a:rPr lang="el-GR" altLang="zh-CN" sz="1800" dirty="0"/>
                  <a:t> θ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)=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)-</a:t>
                </a:r>
                <a:r>
                  <a:rPr lang="el-GR" altLang="zh-CN" sz="1800" dirty="0"/>
                  <a:t> θ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(10,2)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(12,2)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(10,2)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(6,6)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(10,2)</a:t>
              </a:r>
              <a:endParaRPr lang="zh-CN" altLang="en-US" dirty="0"/>
            </a:p>
          </p:txBody>
        </p:sp>
      </p:grpSp>
      <p:sp>
        <p:nvSpPr>
          <p:cNvPr id="59" name="矩形 58"/>
          <p:cNvSpPr/>
          <p:nvPr/>
        </p:nvSpPr>
        <p:spPr>
          <a:xfrm>
            <a:off x="9300610" y="55407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l-GR" altLang="zh-CN" dirty="0">
                <a:solidFill>
                  <a:srgbClr val="C00000"/>
                </a:solidFill>
              </a:rPr>
              <a:t>θ</a:t>
            </a:r>
            <a:r>
              <a:rPr lang="en-US" altLang="zh-CN" dirty="0">
                <a:solidFill>
                  <a:srgbClr val="C00000"/>
                </a:solidFill>
              </a:rPr>
              <a:t>=2 </a:t>
            </a:r>
            <a:endParaRPr lang="zh-CN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7766192" y="25210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(2, 2 )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211108" y="23747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1378172" y="3467323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(4, 2 )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707419" y="527973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(s,1 0 )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9638826" y="5258278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(2, 8 )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/>
                  <a:t>θ</a:t>
                </a:r>
                <a:r>
                  <a:rPr lang="en-US" altLang="zh-CN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 =</a:t>
                </a:r>
                <a:r>
                  <a:rPr lang="en-US" altLang="zh-CN" sz="1800" i="1" dirty="0"/>
                  <a:t> 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i,j</a:t>
                </a:r>
                <a:r>
                  <a:rPr lang="en-US" altLang="zh-CN" sz="1800" dirty="0"/>
                  <a:t>)+</a:t>
                </a:r>
                <a:r>
                  <a:rPr lang="el-GR" altLang="zh-CN" sz="1800" dirty="0"/>
                  <a:t> θ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)=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)-</a:t>
                </a:r>
                <a:r>
                  <a:rPr lang="el-GR" altLang="zh-CN" sz="1800" dirty="0"/>
                  <a:t> θ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(10,4)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(12,4)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(2,2)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(10,2)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(6,6)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(10,4)</a:t>
              </a:r>
              <a:endParaRPr lang="zh-CN" altLang="en-US" dirty="0"/>
            </a:p>
          </p:txBody>
        </p:sp>
      </p:grpSp>
      <p:sp>
        <p:nvSpPr>
          <p:cNvPr id="59" name="矩形 58"/>
          <p:cNvSpPr/>
          <p:nvPr/>
        </p:nvSpPr>
        <p:spPr>
          <a:xfrm>
            <a:off x="9300610" y="55407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l-GR" altLang="zh-CN" dirty="0">
                <a:solidFill>
                  <a:srgbClr val="C00000"/>
                </a:solidFill>
              </a:rPr>
              <a:t>θ</a:t>
            </a:r>
            <a:r>
              <a:rPr lang="en-US" altLang="zh-CN" dirty="0">
                <a:solidFill>
                  <a:srgbClr val="C00000"/>
                </a:solidFill>
              </a:rPr>
              <a:t>=2 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/>
                  <a:t>θ</a:t>
                </a:r>
                <a:r>
                  <a:rPr lang="en-US" altLang="zh-CN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 =</a:t>
                </a:r>
                <a:r>
                  <a:rPr lang="en-US" altLang="zh-CN" sz="1800" i="1" dirty="0"/>
                  <a:t> 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i,j</a:t>
                </a:r>
                <a:r>
                  <a:rPr lang="en-US" altLang="zh-CN" sz="1800" dirty="0"/>
                  <a:t>)+</a:t>
                </a:r>
                <a:r>
                  <a:rPr lang="el-GR" altLang="zh-CN" sz="1800" dirty="0"/>
                  <a:t> θ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)=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)-</a:t>
                </a:r>
                <a:r>
                  <a:rPr lang="el-GR" altLang="zh-CN" sz="1800" dirty="0"/>
                  <a:t> θ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(10,4)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(12,4)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(2,2)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(10,2)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(6,6)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(10,4)</a:t>
              </a:r>
              <a:endParaRPr lang="zh-CN" altLang="en-US" dirty="0"/>
            </a:p>
          </p:txBody>
        </p:sp>
      </p:grpSp>
      <p:sp>
        <p:nvSpPr>
          <p:cNvPr id="55" name="矩形 54"/>
          <p:cNvSpPr/>
          <p:nvPr/>
        </p:nvSpPr>
        <p:spPr>
          <a:xfrm>
            <a:off x="7766192" y="25210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(3, 6 )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211108" y="23747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(1, 6 )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1378172" y="3467323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(4, 6 )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707419" y="527973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638826" y="5258278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(2, 8 )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451504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/>
                  <a:t>θ</a:t>
                </a:r>
                <a:r>
                  <a:rPr lang="en-US" altLang="zh-CN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 =</a:t>
                </a:r>
                <a:r>
                  <a:rPr lang="en-US" altLang="zh-CN" sz="1800" i="1" dirty="0"/>
                  <a:t> 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i,j</a:t>
                </a:r>
                <a:r>
                  <a:rPr lang="en-US" altLang="zh-CN" sz="1800" dirty="0"/>
                  <a:t>)+</a:t>
                </a:r>
                <a:r>
                  <a:rPr lang="el-GR" altLang="zh-CN" sz="1800" dirty="0"/>
                  <a:t> θ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)=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)-</a:t>
                </a:r>
                <a:r>
                  <a:rPr lang="el-GR" altLang="zh-CN" sz="1800" dirty="0"/>
                  <a:t> θ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3</a:t>
                </a:r>
                <a:r>
                  <a:rPr lang="zh-CN" altLang="en-US" sz="1800" dirty="0"/>
                  <a:t>到</a:t>
                </a:r>
                <a:r>
                  <a:rPr lang="en-US" altLang="zh-CN" sz="1800" dirty="0"/>
                  <a:t>1</a:t>
                </a:r>
                <a:r>
                  <a:rPr lang="zh-CN" altLang="en-US" sz="1800" dirty="0"/>
                  <a:t>有一条反向边，且流量非</a:t>
                </a:r>
                <a:r>
                  <a:rPr lang="en-US" altLang="zh-CN" sz="1800" dirty="0"/>
                  <a:t>0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4515040"/>
              </a:xfrm>
              <a:blipFill rotWithShape="1">
                <a:blip r:embed="rId1"/>
                <a:stretch>
                  <a:fillRect l="-3" t="-781" r="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(10,4)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(12,4)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(2,2)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(10,2)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(6,6)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68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(10,4)</a:t>
              </a:r>
              <a:endParaRPr lang="zh-CN" altLang="en-US" dirty="0"/>
            </a:p>
          </p:txBody>
        </p:sp>
      </p:grpSp>
      <p:sp>
        <p:nvSpPr>
          <p:cNvPr id="55" name="矩形 54"/>
          <p:cNvSpPr/>
          <p:nvPr/>
        </p:nvSpPr>
        <p:spPr>
          <a:xfrm>
            <a:off x="7766192" y="25210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(3, 6 )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211108" y="23747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(1, 6 )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1378172" y="3467323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(4, 6 )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707419" y="527973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638826" y="5258278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(2, 8 )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/>
                  <a:t>θ</a:t>
                </a:r>
                <a:r>
                  <a:rPr lang="en-US" altLang="zh-CN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 =</a:t>
                </a:r>
                <a:r>
                  <a:rPr lang="en-US" altLang="zh-CN" sz="1800" i="1" dirty="0"/>
                  <a:t> 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i,j</a:t>
                </a:r>
                <a:r>
                  <a:rPr lang="en-US" altLang="zh-CN" sz="1800" dirty="0"/>
                  <a:t>)+</a:t>
                </a:r>
                <a:r>
                  <a:rPr lang="el-GR" altLang="zh-CN" sz="1800" dirty="0"/>
                  <a:t> θ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)=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)-</a:t>
                </a:r>
                <a:r>
                  <a:rPr lang="el-GR" altLang="zh-CN" sz="1800" dirty="0"/>
                  <a:t> θ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(10,10)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(12,10)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(2,2)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(10,8)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(6,0)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954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(10,10)</a:t>
              </a:r>
              <a:endParaRPr lang="zh-CN" altLang="en-US" dirty="0"/>
            </a:p>
          </p:txBody>
        </p:sp>
      </p:grpSp>
      <p:sp>
        <p:nvSpPr>
          <p:cNvPr id="55" name="矩形 54"/>
          <p:cNvSpPr/>
          <p:nvPr/>
        </p:nvSpPr>
        <p:spPr>
          <a:xfrm>
            <a:off x="7766192" y="25210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(3, 6 )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328774" y="3509015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(0, +∞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211108" y="2374714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(1, 6 )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1378172" y="3467323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(4, 6 )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707419" y="5279737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(s,8 )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638826" y="5258278"/>
            <a:ext cx="1024782" cy="262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</a:rPr>
              <a:t>(2, 8 )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 augmenting path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1800" dirty="0"/>
                  <a:t>为顶点标号：对于结点</a:t>
                </a:r>
                <a:r>
                  <a:rPr lang="en-US" altLang="zh-CN" sz="1800" dirty="0"/>
                  <a:t>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/>
                  <a:t>标号为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, 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。𝑙</a:t>
                </a:r>
                <a:r>
                  <a:rPr lang="en-US" altLang="zh-CN" sz="1800" baseline="-25000" dirty="0">
                    <a:solidFill>
                      <a:schemeClr val="accent1"/>
                    </a:solidFill>
                  </a:rPr>
                  <a:t>j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800" dirty="0"/>
                  <a:t>是前驱结点的标号</a:t>
                </a:r>
                <a:r>
                  <a:rPr lang="en-US" altLang="zh-CN" sz="1800" dirty="0"/>
                  <a:t>.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𝛿</a:t>
                </a:r>
                <a:r>
                  <a:rPr lang="zh-CN" altLang="en-US" sz="1800" baseline="-25000" dirty="0">
                    <a:solidFill>
                      <a:schemeClr val="accent1"/>
                    </a:solidFill>
                  </a:rPr>
                  <a:t>𝑗</a:t>
                </a:r>
                <a:r>
                  <a:rPr lang="zh-CN" altLang="en-US" sz="1800" baseline="-25000" dirty="0"/>
                  <a:t> </a:t>
                </a:r>
                <a:r>
                  <a:rPr lang="zh-CN" altLang="en-US" sz="1800" dirty="0"/>
                  <a:t>是这条边剩余的流量。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(1) </a:t>
                </a:r>
                <a:r>
                  <a:rPr lang="zh-CN" altLang="en-US" sz="1800" dirty="0"/>
                  <a:t>对源点</a:t>
                </a:r>
                <a:r>
                  <a:rPr lang="zh-CN" altLang="en-US" sz="1800" dirty="0">
                    <a:solidFill>
                      <a:schemeClr val="accent1"/>
                    </a:solidFill>
                  </a:rPr>
                  <a:t>𝑠</a:t>
                </a:r>
                <a:r>
                  <a:rPr lang="zh-CN" altLang="en-US" sz="1800" dirty="0"/>
                  <a:t> 标号为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</a:rPr>
                  <a:t>(0, +∞ )</a:t>
                </a:r>
                <a:endParaRPr lang="en-US" altLang="zh-CN" sz="1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(2)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被标记了，则检查其邻接点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dirty="0"/>
                  <a:t>(by DFS or BFS),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&lt;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&gt; or &lt;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</a:t>
                </a:r>
                <a:r>
                  <a:rPr lang="en-US" altLang="zh-CN" sz="1800" dirty="0"/>
                  <a:t>, </a:t>
                </a:r>
                <a:r>
                  <a:rPr lang="en-US" altLang="zh-CN" sz="1800" i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altLang="zh-CN" sz="1800" dirty="0"/>
                  <a:t>&gt;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∈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E</a:t>
                </a:r>
                <a:r>
                  <a:rPr lang="en-US" altLang="zh-CN" sz="18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如果结点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>
                    <a:solidFill>
                      <a:schemeClr val="accent1"/>
                    </a:solidFill>
                  </a:rPr>
                  <a:t>j </a:t>
                </a:r>
                <a:r>
                  <a:rPr lang="en-US" altLang="zh-CN" sz="1800" baseline="-25000" dirty="0"/>
                  <a:t> </a:t>
                </a:r>
                <a:r>
                  <a:rPr lang="zh-CN" altLang="en-US" sz="1800" dirty="0"/>
                  <a:t>没有被标号 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:r>
                  <a:rPr lang="en-US" altLang="zh-CN" sz="1800" dirty="0"/>
                  <a:t>•</a:t>
                </a:r>
                <a:r>
                  <a:rPr lang="zh-CN" altLang="en-US" sz="1800" dirty="0"/>
                  <a:t>如果 </a:t>
                </a:r>
                <a:r>
                  <a:rPr lang="en-US" altLang="zh-CN" sz="1800" dirty="0"/>
                  <a:t>&lt;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j&gt; ∈E , f(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&lt; c(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j ) (</a:t>
                </a:r>
                <a:r>
                  <a:rPr lang="zh-CN" altLang="en-US" sz="1800" dirty="0"/>
                  <a:t>非饱和边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那么𝑗 被标为 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)=( 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baseline="-25000" dirty="0"/>
                  <a:t>, </a:t>
                </a:r>
                <a:r>
                  <a:rPr lang="zh-CN" altLang="en-US" sz="1800" dirty="0"/>
                  <a:t>𝑐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 </a:t>
                </a:r>
                <a:r>
                  <a:rPr lang="en-US" altLang="zh-CN" sz="1800" dirty="0"/>
                  <a:t>)−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 • </a:t>
                </a:r>
                <a:r>
                  <a:rPr lang="zh-CN" altLang="en-US" sz="1800" dirty="0"/>
                  <a:t>如果</a:t>
                </a:r>
                <a:r>
                  <a:rPr lang="en-US" altLang="zh-CN" sz="1800" dirty="0"/>
                  <a:t>&lt;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&gt; ∈E, </a:t>
                </a:r>
                <a:r>
                  <a:rPr lang="en-US" altLang="zh-CN" sz="1800" dirty="0" err="1"/>
                  <a:t>f</a:t>
                </a:r>
                <a:r>
                  <a:rPr lang="en-US" altLang="zh-CN" sz="1800" baseline="-25000" dirty="0" err="1"/>
                  <a:t>ji</a:t>
                </a:r>
                <a:r>
                  <a:rPr lang="en-US" altLang="zh-CN" sz="1800" dirty="0"/>
                  <a:t> &gt;0(</a:t>
                </a:r>
                <a:r>
                  <a:rPr lang="zh-CN" altLang="en-US" sz="1800" dirty="0"/>
                  <a:t>非零流边</a:t>
                </a:r>
                <a:r>
                  <a:rPr lang="en-US" altLang="zh-CN" sz="1800" dirty="0"/>
                  <a:t>), </a:t>
                </a:r>
                <a:r>
                  <a:rPr lang="zh-CN" altLang="en-US" sz="1800" dirty="0"/>
                  <a:t>那么结点 </a:t>
                </a:r>
                <a:r>
                  <a:rPr lang="en-US" altLang="zh-CN" sz="1800" dirty="0"/>
                  <a:t>j </a:t>
                </a:r>
                <a:r>
                  <a:rPr lang="zh-CN" altLang="en-US" sz="1800" dirty="0"/>
                  <a:t>被标记为</a:t>
                </a:r>
                <a:endParaRPr lang="zh-CN" altLang="en-US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            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𝑙</a:t>
                </a:r>
                <a:r>
                  <a:rPr lang="zh-CN" altLang="en-US" sz="1800" baseline="-25000" dirty="0"/>
                  <a:t>𝑗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𝛿</a:t>
                </a:r>
                <a:r>
                  <a:rPr lang="zh-CN" altLang="en-US" sz="1800" baseline="-25000" dirty="0"/>
                  <a:t>𝑗</a:t>
                </a:r>
                <a:r>
                  <a:rPr lang="en-US" altLang="zh-CN" sz="1800" dirty="0"/>
                  <a:t>) = (−</a:t>
                </a:r>
                <a:r>
                  <a:rPr lang="zh-CN" altLang="en-US" sz="1800" dirty="0"/>
                  <a:t>𝑖</a:t>
                </a:r>
                <a:r>
                  <a:rPr lang="en-US" altLang="zh-CN" sz="1800" dirty="0"/>
                  <a:t>, </a:t>
                </a:r>
                <a:r>
                  <a:rPr lang="el-GR" altLang="zh-CN" sz="1800" dirty="0"/>
                  <a:t>θ</a:t>
                </a:r>
                <a:r>
                  <a:rPr lang="en-US" altLang="zh-CN" sz="1800" baseline="-25000" dirty="0"/>
                  <a:t>j</a:t>
                </a:r>
                <a:r>
                  <a:rPr lang="en-US" altLang="zh-CN" sz="1800" dirty="0"/>
                  <a:t> )=( -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, min{</a:t>
                </a:r>
                <a:r>
                  <a:rPr lang="zh-CN" altLang="en-US" sz="1800" dirty="0"/>
                  <a:t>𝛿</a:t>
                </a:r>
                <a:r>
                  <a:rPr lang="en-US" altLang="zh-CN" sz="1800" baseline="-25000" dirty="0" err="1"/>
                  <a:t>i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𝑓</a:t>
                </a:r>
                <a:r>
                  <a:rPr lang="en-US" altLang="zh-CN" sz="1800" dirty="0"/>
                  <a:t>( </a:t>
                </a:r>
                <a:r>
                  <a:rPr lang="zh-CN" altLang="en-US" sz="1800" dirty="0"/>
                  <a:t>𝑗</a:t>
                </a:r>
                <a:r>
                  <a:rPr lang="en-US" altLang="zh-CN" sz="1800" dirty="0"/>
                  <a:t>, </a:t>
                </a:r>
                <a:r>
                  <a:rPr lang="zh-CN" altLang="en-US" sz="1800" dirty="0"/>
                  <a:t>𝑖 </a:t>
                </a:r>
                <a:r>
                  <a:rPr lang="en-US" altLang="zh-CN" sz="1800" dirty="0"/>
                  <a:t>)} )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(3) </a:t>
                </a:r>
                <a:r>
                  <a:rPr lang="zh-CN" altLang="en-US" sz="1800" dirty="0"/>
                  <a:t>重复</a:t>
                </a:r>
                <a:r>
                  <a:rPr lang="en-US" altLang="zh-CN" sz="1800" dirty="0"/>
                  <a:t> (2), </a:t>
                </a:r>
                <a:r>
                  <a:rPr lang="zh-CN" altLang="en-US" sz="1800" dirty="0"/>
                  <a:t>直到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被标号。</a:t>
                </a:r>
                <a:endParaRPr lang="en-US" altLang="zh-CN" sz="1200" dirty="0"/>
              </a:p>
              <a:p>
                <a:pPr marL="0" indent="0">
                  <a:buNone/>
                </a:pPr>
                <a:r>
                  <a:rPr lang="en-US" altLang="zh-CN" sz="1800" dirty="0"/>
                  <a:t>(4)</a:t>
                </a:r>
                <a:r>
                  <a:rPr lang="zh-CN" altLang="en-US" sz="1800" dirty="0"/>
                  <a:t>从</a:t>
                </a:r>
                <a:r>
                  <a:rPr lang="en-US" altLang="zh-CN" sz="1800" dirty="0"/>
                  <a:t>t</a:t>
                </a:r>
                <a:r>
                  <a:rPr lang="zh-CN" altLang="en-US" sz="1800" dirty="0"/>
                  <a:t>反向寻找路径，检查这条增广路上所有的标号，设置</a:t>
                </a:r>
                <a:r>
                  <a:rPr lang="en-US" altLang="zh-CN" sz="1800" dirty="0"/>
                  <a:t> </a:t>
                </a:r>
                <a:r>
                  <a:rPr lang="el-GR" altLang="zh-CN" sz="1800" dirty="0"/>
                  <a:t>θ</a:t>
                </a:r>
                <a:r>
                  <a:rPr lang="en-US" altLang="zh-CN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/>
                  <a:t>(5) </a:t>
                </a:r>
                <a:r>
                  <a:rPr lang="zh-CN" altLang="en-US" sz="1800" dirty="0"/>
                  <a:t>调整前向弧的流</a:t>
                </a:r>
                <a:r>
                  <a:rPr lang="en-US" altLang="zh-CN" sz="1800" dirty="0"/>
                  <a:t>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 =</a:t>
                </a:r>
                <a:r>
                  <a:rPr lang="en-US" altLang="zh-CN" sz="1800" i="1" dirty="0"/>
                  <a:t> 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i,j</a:t>
                </a:r>
                <a:r>
                  <a:rPr lang="en-US" altLang="zh-CN" sz="1800" dirty="0"/>
                  <a:t>)+</a:t>
                </a:r>
                <a:r>
                  <a:rPr lang="el-GR" altLang="zh-CN" sz="1800" dirty="0"/>
                  <a:t> θ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后向弧的流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 )= </a:t>
                </a:r>
                <a:r>
                  <a:rPr lang="en-US" altLang="zh-CN" sz="1800" i="1" dirty="0"/>
                  <a:t>f</a:t>
                </a:r>
                <a:r>
                  <a:rPr lang="en-US" altLang="zh-CN" sz="1800" dirty="0"/>
                  <a:t>(</a:t>
                </a:r>
                <a:r>
                  <a:rPr lang="en-US" altLang="zh-CN" sz="1800" i="1" dirty="0" err="1"/>
                  <a:t>i</a:t>
                </a:r>
                <a:r>
                  <a:rPr lang="en-US" altLang="zh-CN" sz="1800" dirty="0" err="1"/>
                  <a:t>,</a:t>
                </a:r>
                <a:r>
                  <a:rPr lang="en-US" altLang="zh-CN" sz="1800" i="1" dirty="0" err="1"/>
                  <a:t>j</a:t>
                </a:r>
                <a:r>
                  <a:rPr lang="en-US" altLang="zh-CN" sz="1800" dirty="0"/>
                  <a:t>)-</a:t>
                </a:r>
                <a:r>
                  <a:rPr lang="el-GR" altLang="zh-CN" sz="1800" dirty="0"/>
                  <a:t> θ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(6) </a:t>
                </a:r>
                <a:r>
                  <a:rPr lang="zh-CN" altLang="en-US" sz="1800" dirty="0"/>
                  <a:t>删除所有的标号，继续（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）到（</a:t>
                </a:r>
                <a:r>
                  <a:rPr lang="en-US" altLang="zh-CN" sz="1800" dirty="0"/>
                  <a:t>5</a:t>
                </a:r>
                <a:r>
                  <a:rPr lang="zh-CN" altLang="en-US" sz="1800" dirty="0"/>
                  <a:t>），直到无增广路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8" y="1690688"/>
                <a:ext cx="10639366" cy="3942669"/>
              </a:xfrm>
              <a:blipFill rotWithShape="1">
                <a:blip r:embed="rId1"/>
                <a:stretch>
                  <a:fillRect l="-3" t="-781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152207" y="2617497"/>
            <a:ext cx="79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(10,10)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6713913" y="2690956"/>
            <a:ext cx="5402581" cy="2502568"/>
            <a:chOff x="6713913" y="2690956"/>
            <a:chExt cx="5402581" cy="2502568"/>
          </a:xfrm>
        </p:grpSpPr>
        <p:sp>
          <p:nvSpPr>
            <p:cNvPr id="32" name="椭圆 31"/>
            <p:cNvSpPr/>
            <p:nvPr/>
          </p:nvSpPr>
          <p:spPr>
            <a:xfrm>
              <a:off x="8005302" y="273245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13913" y="379768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3" idx="7"/>
              <a:endCxn id="32" idx="3"/>
            </p:cNvCxnSpPr>
            <p:nvPr/>
          </p:nvCxnSpPr>
          <p:spPr>
            <a:xfrm flipV="1">
              <a:off x="7165776" y="3184319"/>
              <a:ext cx="917053" cy="6908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7228583" y="31840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74689" y="46521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9826483" y="466413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472178" y="269095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587104" y="379768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2" idx="6"/>
              <a:endCxn id="38" idx="2"/>
            </p:cNvCxnSpPr>
            <p:nvPr/>
          </p:nvCxnSpPr>
          <p:spPr>
            <a:xfrm flipV="1">
              <a:off x="8534692" y="2955651"/>
              <a:ext cx="1937486" cy="415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5"/>
              <a:endCxn id="36" idx="1"/>
            </p:cNvCxnSpPr>
            <p:nvPr/>
          </p:nvCxnSpPr>
          <p:spPr>
            <a:xfrm>
              <a:off x="7165776" y="4249548"/>
              <a:ext cx="886440" cy="4800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7046931" y="4474916"/>
              <a:ext cx="815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(12,10)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36" idx="0"/>
              <a:endCxn id="32" idx="4"/>
            </p:cNvCxnSpPr>
            <p:nvPr/>
          </p:nvCxnSpPr>
          <p:spPr>
            <a:xfrm flipV="1">
              <a:off x="8239384" y="3261846"/>
              <a:ext cx="30613" cy="139026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6"/>
              <a:endCxn id="37" idx="2"/>
            </p:cNvCxnSpPr>
            <p:nvPr/>
          </p:nvCxnSpPr>
          <p:spPr>
            <a:xfrm>
              <a:off x="8504079" y="4916805"/>
              <a:ext cx="1322404" cy="120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1"/>
              <a:endCxn id="32" idx="5"/>
            </p:cNvCxnSpPr>
            <p:nvPr/>
          </p:nvCxnSpPr>
          <p:spPr>
            <a:xfrm flipH="1" flipV="1">
              <a:off x="8457165" y="3184319"/>
              <a:ext cx="1446845" cy="155734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7" idx="0"/>
              <a:endCxn id="38" idx="4"/>
            </p:cNvCxnSpPr>
            <p:nvPr/>
          </p:nvCxnSpPr>
          <p:spPr>
            <a:xfrm flipV="1">
              <a:off x="10091178" y="322034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1"/>
              <a:endCxn id="38" idx="5"/>
            </p:cNvCxnSpPr>
            <p:nvPr/>
          </p:nvCxnSpPr>
          <p:spPr>
            <a:xfrm flipH="1" flipV="1">
              <a:off x="10924041" y="3142818"/>
              <a:ext cx="740590" cy="73239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6"/>
              <a:endCxn id="39" idx="3"/>
            </p:cNvCxnSpPr>
            <p:nvPr/>
          </p:nvCxnSpPr>
          <p:spPr>
            <a:xfrm flipV="1">
              <a:off x="10355873" y="4249547"/>
              <a:ext cx="1308758" cy="67928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707419" y="3808234"/>
              <a:ext cx="64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(2,2)</a:t>
              </a:r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45229" y="4589188"/>
              <a:ext cx="71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(10,8)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9078909" y="3602702"/>
              <a:ext cx="66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(6,0)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10425455" y="3800997"/>
              <a:ext cx="64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(2,0)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925367" y="4507861"/>
              <a:ext cx="739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(8,8)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1161987" y="3139683"/>
              <a:ext cx="954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(10,10)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95" y="2205581"/>
            <a:ext cx="5973009" cy="3591426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FF</a:t>
            </a:r>
            <a:r>
              <a:rPr lang="zh-CN" altLang="en-US" dirty="0"/>
              <a:t>最大流算法的改进途径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FF</a:t>
            </a:r>
            <a:r>
              <a:rPr lang="zh-CN" altLang="en-US" dirty="0"/>
              <a:t>算法没有规定如何求</a:t>
            </a:r>
            <a:r>
              <a:rPr lang="en-US" altLang="zh-CN" dirty="0"/>
              <a:t>s-t</a:t>
            </a:r>
            <a:r>
              <a:rPr lang="zh-CN" altLang="en-US" dirty="0"/>
              <a:t>增广路径</a:t>
            </a:r>
            <a:endParaRPr lang="en-US" altLang="zh-CN" dirty="0"/>
          </a:p>
          <a:p>
            <a:r>
              <a:rPr lang="zh-CN" altLang="en-US" dirty="0"/>
              <a:t>改进的策略</a:t>
            </a:r>
            <a:endParaRPr lang="en-US" altLang="zh-CN" dirty="0"/>
          </a:p>
          <a:p>
            <a:pPr lvl="1"/>
            <a:r>
              <a:rPr lang="zh-CN" altLang="en-US" dirty="0"/>
              <a:t>保证所求增广路径具有一定性质（如最短）</a:t>
            </a:r>
            <a:endParaRPr lang="en-US" altLang="zh-CN" dirty="0"/>
          </a:p>
          <a:p>
            <a:pPr lvl="1"/>
            <a:r>
              <a:rPr lang="zh-CN" altLang="en-US" dirty="0"/>
              <a:t>并且能一次能求多个增广链</a:t>
            </a:r>
            <a:endParaRPr lang="en-US" altLang="zh-CN" dirty="0"/>
          </a:p>
          <a:p>
            <a:r>
              <a:rPr lang="zh-CN" altLang="en-US" dirty="0"/>
              <a:t>辅助网络，残留网络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最大流问题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在不违背容量限制的条件下，把物质从源点传输到汇点的最大速率是多少。</a:t>
            </a:r>
            <a:endParaRPr lang="en-US" altLang="zh-CN" dirty="0"/>
          </a:p>
          <a:p>
            <a:r>
              <a:rPr lang="en-US" altLang="zh-CN" dirty="0"/>
              <a:t>S</a:t>
            </a:r>
            <a:r>
              <a:rPr lang="zh-CN" altLang="en-US" dirty="0"/>
              <a:t>是生产的工厂，</a:t>
            </a:r>
            <a:r>
              <a:rPr lang="en-US" altLang="zh-CN" dirty="0"/>
              <a:t>t</a:t>
            </a:r>
            <a:r>
              <a:rPr lang="zh-CN" altLang="en-US" dirty="0"/>
              <a:t>是仓库，租用卡车，将货物从</a:t>
            </a:r>
            <a:r>
              <a:rPr lang="en-US" altLang="zh-CN" dirty="0"/>
              <a:t>s</a:t>
            </a:r>
            <a:r>
              <a:rPr lang="zh-CN" altLang="en-US" dirty="0"/>
              <a:t>运送到</a:t>
            </a:r>
            <a:r>
              <a:rPr lang="en-US" altLang="zh-CN" dirty="0"/>
              <a:t>t</a:t>
            </a:r>
            <a:r>
              <a:rPr lang="zh-CN" altLang="en-US" dirty="0"/>
              <a:t>，边上的权表示两个城市间最多装运多少箱货，确定每天所能运输的最大箱数</a:t>
            </a:r>
            <a:r>
              <a:rPr lang="en-US" altLang="zh-CN" dirty="0"/>
              <a:t>p</a:t>
            </a:r>
            <a:r>
              <a:rPr lang="zh-CN" altLang="en-US" dirty="0"/>
              <a:t>，按照运力安排生产。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69079" y="4530725"/>
            <a:ext cx="428625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残留网络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给定流网络</a:t>
            </a:r>
            <a:r>
              <a:rPr lang="en-US" altLang="zh-CN" dirty="0"/>
              <a:t>G=(V, E)</a:t>
            </a:r>
            <a:r>
              <a:rPr lang="zh-CN" altLang="en-US" dirty="0"/>
              <a:t>，源点为</a:t>
            </a:r>
            <a:r>
              <a:rPr lang="en-US" altLang="zh-CN" dirty="0"/>
              <a:t>s</a:t>
            </a:r>
            <a:r>
              <a:rPr lang="zh-CN" altLang="en-US" dirty="0"/>
              <a:t>，汇点为</a:t>
            </a:r>
            <a:r>
              <a:rPr lang="en-US" altLang="zh-CN" dirty="0"/>
              <a:t>t</a:t>
            </a:r>
            <a:r>
              <a:rPr lang="zh-CN" altLang="en-US" dirty="0"/>
              <a:t>，设</a:t>
            </a: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G</a:t>
            </a:r>
            <a:r>
              <a:rPr lang="zh-CN" altLang="en-US" dirty="0"/>
              <a:t>的一个可行流，一对顶点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，在不超过其容量的条件下，从</a:t>
            </a:r>
            <a:r>
              <a:rPr lang="en-US" altLang="zh-CN" dirty="0"/>
              <a:t>u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之间可以压入的额外流量就是残留容量</a:t>
            </a:r>
            <a:r>
              <a:rPr lang="en-US" altLang="zh-CN" dirty="0"/>
              <a:t>(residual capacity)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fontAlgn="auto">
              <a:lnSpc>
                <a:spcPct val="120000"/>
              </a:lnSpc>
            </a:pPr>
            <a:r>
              <a:rPr lang="zh-CN" altLang="en-US" dirty="0"/>
              <a:t>如果</a:t>
            </a:r>
            <a:r>
              <a:rPr lang="en-US" altLang="zh-CN" dirty="0"/>
              <a:t> c(u, v) = 16 </a:t>
            </a:r>
            <a:r>
              <a:rPr lang="zh-CN" altLang="en-US" dirty="0"/>
              <a:t>，</a:t>
            </a:r>
            <a:r>
              <a:rPr lang="en-US" altLang="zh-CN" dirty="0"/>
              <a:t>f(u, v) = 11, </a:t>
            </a:r>
            <a:r>
              <a:rPr lang="zh-CN" altLang="en-US" dirty="0"/>
              <a:t>残留容量</a:t>
            </a:r>
            <a:r>
              <a:rPr lang="en-US" altLang="zh-CN" dirty="0"/>
              <a:t> 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f</a:t>
            </a:r>
            <a:r>
              <a:rPr lang="en-US" altLang="zh-CN" dirty="0"/>
              <a:t> (u, v) = 5.</a:t>
            </a:r>
            <a:endParaRPr lang="en-US" altLang="zh-CN" dirty="0"/>
          </a:p>
          <a:p>
            <a:pPr fontAlgn="auto">
              <a:lnSpc>
                <a:spcPct val="120000"/>
              </a:lnSpc>
            </a:pPr>
            <a:r>
              <a:rPr lang="zh-CN" altLang="en-US" dirty="0"/>
              <a:t>如果</a:t>
            </a:r>
            <a:r>
              <a:rPr lang="en-US" altLang="zh-CN" dirty="0"/>
              <a:t> c(u, v) = 16 </a:t>
            </a:r>
            <a:r>
              <a:rPr lang="zh-CN" altLang="en-US" dirty="0"/>
              <a:t>，</a:t>
            </a:r>
            <a:r>
              <a:rPr lang="en-US" altLang="zh-CN" dirty="0"/>
              <a:t> f(u, v) = -4, </a:t>
            </a:r>
            <a:r>
              <a:rPr lang="zh-CN" altLang="en-US" dirty="0"/>
              <a:t>则残留容量</a:t>
            </a:r>
            <a:r>
              <a:rPr lang="en-US" altLang="zh-CN" dirty="0"/>
              <a:t> 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f</a:t>
            </a:r>
            <a:r>
              <a:rPr lang="en-US" altLang="zh-CN" dirty="0"/>
              <a:t> (u, v) = 20.</a:t>
            </a:r>
            <a:endParaRPr lang="en-US" altLang="zh-CN" dirty="0"/>
          </a:p>
          <a:p>
            <a:pPr marL="0" indent="0" fontAlgn="auto">
              <a:lnSpc>
                <a:spcPct val="120000"/>
              </a:lnSpc>
              <a:buNone/>
            </a:pPr>
            <a:r>
              <a:rPr lang="zh-CN" altLang="en-US" dirty="0"/>
              <a:t>从</a:t>
            </a:r>
            <a:r>
              <a:rPr lang="en-US" altLang="zh-CN" dirty="0"/>
              <a:t>v</a:t>
            </a:r>
            <a:r>
              <a:rPr lang="zh-CN" altLang="en-US" dirty="0"/>
              <a:t>到</a:t>
            </a:r>
            <a:r>
              <a:rPr lang="en-US" altLang="zh-CN" dirty="0"/>
              <a:t>u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个单位的网络流，可以通过</a:t>
            </a:r>
            <a:r>
              <a:rPr lang="en-US" altLang="zh-CN" dirty="0"/>
              <a:t>u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压入</a:t>
            </a:r>
            <a:r>
              <a:rPr lang="en-US" altLang="zh-CN" dirty="0"/>
              <a:t>4</a:t>
            </a:r>
            <a:r>
              <a:rPr lang="zh-CN" altLang="en-US" dirty="0"/>
              <a:t>个单位的流抵消它。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55264" y="3244334"/>
            <a:ext cx="4888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i="1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zh-CN" altLang="en-US" sz="2800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sz="2800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sz="2800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sz="2800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sz="2800" i="1" dirty="0">
                <a:solidFill>
                  <a:schemeClr val="accent1">
                    <a:lumMod val="75000"/>
                  </a:schemeClr>
                </a:solidFill>
              </a:rPr>
              <a:t> = c</a:t>
            </a:r>
            <a:r>
              <a:rPr lang="zh-CN" altLang="en-US" sz="2800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sz="2800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sz="2800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sz="2800" i="1" dirty="0">
                <a:solidFill>
                  <a:schemeClr val="accent1">
                    <a:lumMod val="75000"/>
                  </a:schemeClr>
                </a:solidFill>
              </a:rPr>
              <a:t> - f</a:t>
            </a:r>
            <a:r>
              <a:rPr lang="zh-CN" altLang="en-US" sz="2800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sz="2800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sz="2800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sz="28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残留网络（Residual networks）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81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给定流网络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zh-CN" altLang="en-US" dirty="0"/>
              <a:t> = (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zh-CN" altLang="en-US" dirty="0"/>
              <a:t>, 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dirty="0"/>
              <a:t>) 和一个可行流f,  由</a:t>
            </a:r>
            <a:r>
              <a:rPr lang="en-US" altLang="zh-CN" dirty="0"/>
              <a:t>f</a:t>
            </a:r>
            <a:r>
              <a:rPr lang="zh-CN" altLang="en-US" dirty="0"/>
              <a:t>压得的</a:t>
            </a:r>
            <a:r>
              <a:rPr lang="en-US" altLang="zh-CN" dirty="0"/>
              <a:t>G</a:t>
            </a:r>
            <a:r>
              <a:rPr lang="zh-CN" altLang="en-US" dirty="0"/>
              <a:t>的残留网络 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zh-CN" altLang="en-US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/>
              <a:t> =(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zh-CN" altLang="en-US" dirty="0"/>
              <a:t>, 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/>
              <a:t>), 其中</a:t>
            </a:r>
            <a:r>
              <a:rPr lang="en-US" altLang="zh-CN" dirty="0"/>
              <a:t>       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E</a:t>
            </a:r>
            <a:r>
              <a:rPr lang="zh-CN" altLang="en-US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dirty="0"/>
              <a:t>= {(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u, v</a:t>
            </a:r>
            <a:r>
              <a:rPr lang="zh-CN" altLang="en-US" dirty="0"/>
              <a:t>) </a:t>
            </a:r>
            <a:r>
              <a:rPr lang="zh-CN" altLang="en-US" dirty="0">
                <a:latin typeface="Calibri" panose="020F0502020204030204" charset="0"/>
                <a:cs typeface="Calibri" panose="020F0502020204030204" charset="0"/>
              </a:rPr>
              <a:t>Є</a:t>
            </a:r>
            <a:r>
              <a:rPr lang="zh-CN" altLang="en-US" dirty="0"/>
              <a:t> 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V × V</a:t>
            </a:r>
            <a:r>
              <a:rPr lang="zh-CN" altLang="en-US" dirty="0"/>
              <a:t> : 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zh-CN" altLang="en-US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(u, v</a:t>
            </a:r>
            <a:r>
              <a:rPr lang="zh-CN" altLang="en-US" dirty="0"/>
              <a:t>) &gt; 0}.</a:t>
            </a:r>
            <a:endParaRPr lang="zh-CN" altLang="en-US" dirty="0"/>
          </a:p>
        </p:txBody>
      </p:sp>
      <p:sp>
        <p:nvSpPr>
          <p:cNvPr id="6" name="AutoShape 2" descr="mk:@MSITStore:D:\微云同步助手\20378418\教学\算法\参考资料\英文资料\%5b麻省理工学院-.chm::/3444/images/fig674_01_0.jp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704" y="3172227"/>
            <a:ext cx="6361254" cy="32162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b="51881"/>
          <a:stretch>
            <a:fillRect/>
          </a:stretch>
        </p:blipFill>
        <p:spPr>
          <a:xfrm>
            <a:off x="1148715" y="3730614"/>
            <a:ext cx="8933924" cy="21735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Residual networks（残留网络）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685" y="16910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/>
              <a:t> 中的边要么是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dirty="0"/>
              <a:t> 中的边，也可以是它们的反向边. </a:t>
            </a:r>
            <a:endParaRPr lang="zh-CN" altLang="en-US" dirty="0"/>
          </a:p>
          <a:p>
            <a:r>
              <a:rPr lang="zh-CN" altLang="en-US" dirty="0"/>
              <a:t>如果对边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ϵ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dirty="0"/>
              <a:t>有 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&lt; c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dirty="0"/>
              <a:t>, 那么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zh-CN" altLang="en-US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= c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- f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&gt; 0 且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ϵ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CN" altLang="en-US" dirty="0"/>
              <a:t> </a:t>
            </a:r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6450330" y="4084310"/>
            <a:ext cx="614680" cy="30880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392436" y="4619915"/>
            <a:ext cx="842119" cy="45212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517130" y="4238713"/>
            <a:ext cx="0" cy="833323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7686040" y="5142521"/>
            <a:ext cx="723442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815704" y="4054026"/>
            <a:ext cx="807981" cy="33909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7686040" y="4167795"/>
            <a:ext cx="840739" cy="83657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/>
          <a:srcRect b="51881"/>
          <a:stretch>
            <a:fillRect/>
          </a:stretch>
        </p:blipFill>
        <p:spPr>
          <a:xfrm>
            <a:off x="838200" y="4140522"/>
            <a:ext cx="8933924" cy="21735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Residual networks（残留网络）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685" y="16910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/>
              <a:t> 中的边要么是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dirty="0"/>
              <a:t> 中的边，也可以是它们的反向边. </a:t>
            </a:r>
            <a:endParaRPr lang="zh-CN" altLang="en-US" dirty="0"/>
          </a:p>
          <a:p>
            <a:r>
              <a:rPr lang="zh-CN" altLang="en-US" dirty="0"/>
              <a:t>如果对边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ϵ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dirty="0"/>
              <a:t>有 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&lt; c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dirty="0"/>
              <a:t>, 那么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zh-CN" altLang="en-US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= c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- f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&gt; 0 且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ϵ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CN" altLang="en-US" dirty="0"/>
              <a:t> </a:t>
            </a:r>
            <a:endParaRPr lang="zh-CN" altLang="en-US" dirty="0"/>
          </a:p>
          <a:p>
            <a:r>
              <a:rPr lang="zh-CN" altLang="en-US" dirty="0"/>
              <a:t>如果对边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ϵ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zh-CN" altLang="en-US" dirty="0"/>
              <a:t>有 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u, </a:t>
            </a:r>
            <a:r>
              <a:rPr lang="zh-CN" altLang="en-US" i="1" dirty="0">
                <a:solidFill>
                  <a:srgbClr val="C00000"/>
                </a:solidFill>
                <a:sym typeface="+mn-ea"/>
              </a:rPr>
              <a:t>v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&gt; 0</a:t>
            </a:r>
            <a:r>
              <a:rPr lang="zh-CN" altLang="en-US" dirty="0"/>
              <a:t>, 那么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f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C00000"/>
                </a:solidFill>
                <a:sym typeface="+mn-ea"/>
              </a:rPr>
              <a:t>v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, u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&lt; 0</a:t>
            </a:r>
            <a:r>
              <a:rPr lang="zh-CN" altLang="en-US" dirty="0"/>
              <a:t>. 这样,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c</a:t>
            </a:r>
            <a:r>
              <a:rPr lang="zh-CN" altLang="en-US" i="1" baseline="-25000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v, u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= c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v, u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- f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v, u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)</a:t>
            </a:r>
            <a:r>
              <a:rPr lang="zh-CN" altLang="en-US" i="1" dirty="0">
                <a:solidFill>
                  <a:schemeClr val="accent1">
                    <a:lumMod val="75000"/>
                  </a:schemeClr>
                </a:solidFill>
              </a:rPr>
              <a:t> &gt; 0</a:t>
            </a:r>
            <a:r>
              <a:rPr lang="zh-CN" altLang="en-US" dirty="0"/>
              <a:t>, </a:t>
            </a:r>
            <a:r>
              <a:rPr lang="zh-CN" altLang="en-US" dirty="0">
                <a:solidFill>
                  <a:srgbClr val="00B0F0"/>
                </a:solidFill>
              </a:rPr>
              <a:t>(v, u)</a:t>
            </a:r>
            <a:r>
              <a:rPr lang="zh-CN" altLang="en-US" dirty="0">
                <a:solidFill>
                  <a:srgbClr val="00B0F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ϵ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 </a:t>
            </a:r>
            <a:r>
              <a:rPr lang="zh-CN" altLang="en-US" i="1" dirty="0">
                <a:solidFill>
                  <a:srgbClr val="00B0F0"/>
                </a:solidFill>
                <a:sym typeface="+mn-ea"/>
              </a:rPr>
              <a:t>E</a:t>
            </a:r>
            <a:r>
              <a:rPr lang="zh-CN" altLang="en-US" i="1" baseline="-25000" dirty="0">
                <a:solidFill>
                  <a:srgbClr val="00B0F0"/>
                </a:solidFill>
                <a:sym typeface="+mn-ea"/>
              </a:rPr>
              <a:t>f</a:t>
            </a:r>
            <a:r>
              <a:rPr lang="zh-CN" altLang="en-US" dirty="0"/>
              <a:t>.</a:t>
            </a:r>
            <a:endParaRPr lang="zh-CN" altLang="en-US" dirty="0"/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6228653" y="4509619"/>
            <a:ext cx="565150" cy="2686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6158168" y="5227309"/>
            <a:ext cx="706120" cy="2965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7416851" y="4380272"/>
            <a:ext cx="579755" cy="6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493952" y="4653393"/>
            <a:ext cx="643890" cy="6369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429817" y="5660642"/>
            <a:ext cx="579755" cy="139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8652260" y="5138872"/>
            <a:ext cx="537210" cy="3111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8652260" y="4566134"/>
            <a:ext cx="678180" cy="3251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Residual networks（残留网络）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655" y="13303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只有 (u, v) 和(v, u)至少有一条边出现在初始网络中时，边(u, v)才能出现在残留网络中，所以有|E</a:t>
            </a:r>
            <a:r>
              <a:rPr lang="zh-CN" altLang="en-US" baseline="-25000" dirty="0"/>
              <a:t>f</a:t>
            </a:r>
            <a:r>
              <a:rPr lang="zh-CN" altLang="en-US" dirty="0"/>
              <a:t>| ≤ 2 |E|.</a:t>
            </a:r>
            <a:endParaRPr lang="en-US" altLang="zh-CN" dirty="0"/>
          </a:p>
          <a:p>
            <a:r>
              <a:rPr lang="zh-CN" altLang="en-US" dirty="0"/>
              <a:t>增广路径：为残留网络</a:t>
            </a:r>
            <a:r>
              <a:rPr lang="en-US" altLang="zh-CN" dirty="0"/>
              <a:t>Gf</a:t>
            </a:r>
            <a:r>
              <a:rPr lang="zh-CN" altLang="en-US" dirty="0"/>
              <a:t>中从</a:t>
            </a:r>
            <a:r>
              <a:rPr lang="en-US" altLang="zh-CN" dirty="0"/>
              <a:t>s</a:t>
            </a:r>
            <a:r>
              <a:rPr lang="zh-CN" altLang="en-US" dirty="0"/>
              <a:t>到</a:t>
            </a:r>
            <a:r>
              <a:rPr lang="en-US" altLang="zh-CN" dirty="0"/>
              <a:t>t</a:t>
            </a:r>
            <a:r>
              <a:rPr lang="zh-CN" altLang="en-US" dirty="0"/>
              <a:t>的一条简单路径，增广路径上的每条边都可以容纳从</a:t>
            </a:r>
            <a:r>
              <a:rPr lang="en-US" altLang="zh-CN" dirty="0"/>
              <a:t>u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的某额外正网络流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b="51881"/>
          <a:stretch>
            <a:fillRect/>
          </a:stretch>
        </p:blipFill>
        <p:spPr>
          <a:xfrm>
            <a:off x="1134745" y="3616266"/>
            <a:ext cx="8933924" cy="217357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basic Ford-Fulkerson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FORD-FULKERSON(</a:t>
            </a:r>
            <a:r>
              <a:rPr lang="en-US" altLang="zh-CN" i="1" dirty="0"/>
              <a:t>G</a:t>
            </a:r>
            <a:r>
              <a:rPr lang="en-US" altLang="zh-CN" dirty="0"/>
              <a:t>, </a:t>
            </a:r>
            <a:r>
              <a:rPr lang="en-US" altLang="zh-CN" i="1" dirty="0"/>
              <a:t>s</a:t>
            </a:r>
            <a:r>
              <a:rPr lang="en-US" altLang="zh-CN" dirty="0"/>
              <a:t>, 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     </a:t>
            </a:r>
            <a:r>
              <a:rPr lang="en-US" altLang="zh-CN" b="1" dirty="0"/>
              <a:t>for </a:t>
            </a:r>
            <a:r>
              <a:rPr lang="en-US" altLang="zh-CN" dirty="0"/>
              <a:t>each edge (</a:t>
            </a:r>
            <a:r>
              <a:rPr lang="en-US" altLang="zh-CN" i="1" dirty="0"/>
              <a:t>u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)  </a:t>
            </a:r>
            <a:r>
              <a:rPr lang="en-US" altLang="zh-CN" i="1" dirty="0"/>
              <a:t>E</a:t>
            </a:r>
            <a:r>
              <a:rPr lang="en-US" altLang="zh-CN" dirty="0"/>
              <a:t>[</a:t>
            </a:r>
            <a:r>
              <a:rPr lang="en-US" altLang="zh-CN" i="1" dirty="0"/>
              <a:t>G</a:t>
            </a:r>
            <a:r>
              <a:rPr lang="en-US" altLang="zh-CN" dirty="0"/>
              <a:t>]</a:t>
            </a:r>
            <a:endParaRPr lang="en-US" altLang="zh-CN" dirty="0"/>
          </a:p>
          <a:p>
            <a:pPr marL="0" indent="0">
              <a:buNone/>
            </a:pPr>
            <a:r>
              <a:rPr lang="pl-PL" altLang="zh-CN" dirty="0"/>
              <a:t>2 </a:t>
            </a:r>
            <a:r>
              <a:rPr lang="en-US" altLang="zh-CN" dirty="0"/>
              <a:t>        </a:t>
            </a:r>
            <a:r>
              <a:rPr lang="pl-PL" altLang="zh-CN" b="1" dirty="0"/>
              <a:t>do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← 0</a:t>
            </a:r>
            <a:endParaRPr lang="pl-PL" altLang="zh-CN" dirty="0"/>
          </a:p>
          <a:p>
            <a:pPr marL="0" indent="0">
              <a:buNone/>
            </a:pPr>
            <a:r>
              <a:rPr lang="en-US" altLang="zh-CN" dirty="0"/>
              <a:t>3              </a:t>
            </a:r>
            <a:r>
              <a:rPr lang="en-US" altLang="zh-CN" i="1" dirty="0"/>
              <a:t>f</a:t>
            </a:r>
            <a:r>
              <a:rPr lang="en-US" altLang="zh-CN" dirty="0"/>
              <a:t>[</a:t>
            </a:r>
            <a:r>
              <a:rPr lang="en-US" altLang="zh-CN" i="1" dirty="0"/>
              <a:t>v</a:t>
            </a:r>
            <a:r>
              <a:rPr lang="en-US" altLang="zh-CN" dirty="0"/>
              <a:t>, </a:t>
            </a:r>
            <a:r>
              <a:rPr lang="en-US" altLang="zh-CN" i="1" dirty="0"/>
              <a:t>u</a:t>
            </a:r>
            <a:r>
              <a:rPr lang="en-US" altLang="zh-CN" dirty="0"/>
              <a:t>] ← 0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     </a:t>
            </a:r>
            <a:r>
              <a:rPr lang="en-US" altLang="zh-CN" b="1" dirty="0"/>
              <a:t>while </a:t>
            </a:r>
            <a:r>
              <a:rPr lang="en-US" altLang="zh-CN" dirty="0"/>
              <a:t>there exists a path </a:t>
            </a:r>
            <a:r>
              <a:rPr lang="en-US" altLang="zh-CN" i="1" dirty="0"/>
              <a:t>p </a:t>
            </a:r>
            <a:r>
              <a:rPr lang="en-US" altLang="zh-CN" dirty="0"/>
              <a:t>from </a:t>
            </a:r>
            <a:r>
              <a:rPr lang="en-US" altLang="zh-CN" i="1" dirty="0"/>
              <a:t>s </a:t>
            </a:r>
            <a:r>
              <a:rPr lang="en-US" altLang="zh-CN" dirty="0"/>
              <a:t>to </a:t>
            </a:r>
            <a:r>
              <a:rPr lang="en-US" altLang="zh-CN" i="1" dirty="0"/>
              <a:t>t </a:t>
            </a:r>
            <a:r>
              <a:rPr lang="en-US" altLang="zh-CN" dirty="0"/>
              <a:t>in the </a:t>
            </a:r>
            <a:r>
              <a:rPr lang="en-US" altLang="zh-CN" dirty="0">
                <a:solidFill>
                  <a:srgbClr val="00B0F0"/>
                </a:solidFill>
              </a:rPr>
              <a:t>residual network </a:t>
            </a:r>
            <a:r>
              <a:rPr lang="en-US" altLang="zh-CN" i="1" dirty="0" err="1"/>
              <a:t>G</a:t>
            </a:r>
            <a:r>
              <a:rPr lang="en-US" altLang="zh-CN" i="1" baseline="-25000" dirty="0" err="1"/>
              <a:t>f</a:t>
            </a:r>
            <a:endParaRPr lang="en-US" altLang="zh-CN" i="1" baseline="-25000" dirty="0"/>
          </a:p>
          <a:p>
            <a:pPr marL="0" indent="0">
              <a:buNone/>
            </a:pPr>
            <a:r>
              <a:rPr lang="nl-NL" altLang="zh-CN" dirty="0"/>
              <a:t>5         </a:t>
            </a:r>
            <a:r>
              <a:rPr lang="nl-NL" altLang="zh-CN" b="1" dirty="0"/>
              <a:t>do </a:t>
            </a:r>
            <a:r>
              <a:rPr lang="nl-NL" altLang="zh-CN" i="1" dirty="0"/>
              <a:t>c</a:t>
            </a:r>
            <a:r>
              <a:rPr lang="nl-NL" altLang="zh-CN" i="1" baseline="-25000" dirty="0"/>
              <a:t>f</a:t>
            </a:r>
            <a:r>
              <a:rPr lang="nl-NL" altLang="zh-CN" dirty="0"/>
              <a:t>(</a:t>
            </a:r>
            <a:r>
              <a:rPr lang="nl-NL" altLang="zh-CN" i="1" dirty="0"/>
              <a:t>p</a:t>
            </a:r>
            <a:r>
              <a:rPr lang="nl-NL" altLang="zh-CN" dirty="0"/>
              <a:t>) ← min {</a:t>
            </a:r>
            <a:r>
              <a:rPr lang="nl-NL" altLang="zh-CN" i="1" dirty="0"/>
              <a:t>c</a:t>
            </a:r>
            <a:r>
              <a:rPr lang="nl-NL" altLang="zh-CN" i="1" baseline="-25000" dirty="0"/>
              <a:t>f</a:t>
            </a:r>
            <a:r>
              <a:rPr lang="nl-NL" altLang="zh-CN" dirty="0"/>
              <a:t>(</a:t>
            </a:r>
            <a:r>
              <a:rPr lang="nl-NL" altLang="zh-CN" i="1" dirty="0"/>
              <a:t>u</a:t>
            </a:r>
            <a:r>
              <a:rPr lang="nl-NL" altLang="zh-CN" dirty="0"/>
              <a:t>, </a:t>
            </a:r>
            <a:r>
              <a:rPr lang="nl-NL" altLang="zh-CN" i="1" dirty="0"/>
              <a:t>v</a:t>
            </a:r>
            <a:r>
              <a:rPr lang="nl-NL" altLang="zh-CN" dirty="0"/>
              <a:t>) : (</a:t>
            </a:r>
            <a:r>
              <a:rPr lang="nl-NL" altLang="zh-CN" i="1" dirty="0"/>
              <a:t>u</a:t>
            </a:r>
            <a:r>
              <a:rPr lang="nl-NL" altLang="zh-CN" dirty="0"/>
              <a:t>, </a:t>
            </a:r>
            <a:r>
              <a:rPr lang="nl-NL" altLang="zh-CN" i="1" dirty="0"/>
              <a:t>v</a:t>
            </a:r>
            <a:r>
              <a:rPr lang="nl-NL" altLang="zh-CN" dirty="0"/>
              <a:t>) is in </a:t>
            </a:r>
            <a:r>
              <a:rPr lang="nl-NL" altLang="zh-CN" i="1" dirty="0"/>
              <a:t>p</a:t>
            </a:r>
            <a:r>
              <a:rPr lang="nl-NL" altLang="zh-CN" dirty="0"/>
              <a:t>}</a:t>
            </a:r>
            <a:endParaRPr lang="nl-NL" altLang="zh-CN" dirty="0"/>
          </a:p>
          <a:p>
            <a:pPr marL="0" indent="0">
              <a:buNone/>
            </a:pPr>
            <a:r>
              <a:rPr lang="en-US" altLang="zh-CN" dirty="0"/>
              <a:t>6             </a:t>
            </a:r>
            <a:r>
              <a:rPr lang="en-US" altLang="zh-CN" b="1" dirty="0"/>
              <a:t>for </a:t>
            </a:r>
            <a:r>
              <a:rPr lang="en-US" altLang="zh-CN" dirty="0"/>
              <a:t>each edge (</a:t>
            </a:r>
            <a:r>
              <a:rPr lang="en-US" altLang="zh-CN" i="1" dirty="0"/>
              <a:t>u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) in </a:t>
            </a:r>
            <a:r>
              <a:rPr lang="en-US" altLang="zh-CN" i="1" dirty="0"/>
              <a:t>p</a:t>
            </a:r>
            <a:endParaRPr lang="en-US" altLang="zh-CN" i="1" dirty="0"/>
          </a:p>
          <a:p>
            <a:pPr marL="0" indent="0">
              <a:buNone/>
            </a:pPr>
            <a:r>
              <a:rPr lang="pl-PL" altLang="zh-CN" dirty="0"/>
              <a:t>7 </a:t>
            </a:r>
            <a:r>
              <a:rPr lang="en-US" altLang="zh-CN" dirty="0"/>
              <a:t>                </a:t>
            </a:r>
            <a:r>
              <a:rPr lang="pl-PL" altLang="zh-CN" b="1" dirty="0"/>
              <a:t>do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←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+ </a:t>
            </a:r>
            <a:r>
              <a:rPr lang="pl-PL" altLang="zh-CN" i="1" dirty="0"/>
              <a:t>cf</a:t>
            </a:r>
            <a:r>
              <a:rPr lang="pl-PL" altLang="zh-CN" dirty="0"/>
              <a:t>(</a:t>
            </a:r>
            <a:r>
              <a:rPr lang="pl-PL" altLang="zh-CN" i="1" dirty="0"/>
              <a:t>p</a:t>
            </a:r>
            <a:r>
              <a:rPr lang="pl-PL" altLang="zh-CN" dirty="0"/>
              <a:t>)</a:t>
            </a:r>
            <a:endParaRPr lang="pl-PL" altLang="zh-CN" dirty="0"/>
          </a:p>
          <a:p>
            <a:pPr marL="0" indent="0">
              <a:buNone/>
            </a:pPr>
            <a:r>
              <a:rPr lang="pl-PL" altLang="zh-CN" dirty="0"/>
              <a:t>8 </a:t>
            </a:r>
            <a:r>
              <a:rPr lang="en-US" altLang="zh-CN" dirty="0"/>
              <a:t>                     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v</a:t>
            </a:r>
            <a:r>
              <a:rPr lang="pl-PL" altLang="zh-CN" dirty="0"/>
              <a:t>, </a:t>
            </a:r>
            <a:r>
              <a:rPr lang="pl-PL" altLang="zh-CN" i="1" dirty="0"/>
              <a:t>u</a:t>
            </a:r>
            <a:r>
              <a:rPr lang="pl-PL" altLang="zh-CN" dirty="0"/>
              <a:t>] ← -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mk:@MSITStore:D:\微云同步助手\20378418\教学\算法\参考资料\英文资料\%5b麻省理工学院-.chm::/3444/images/fig681_01_0.jp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443" y="0"/>
            <a:ext cx="6730557" cy="685800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179832" y="277971"/>
            <a:ext cx="6284813" cy="3574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FORD-FULKERSON(</a:t>
            </a:r>
            <a:r>
              <a:rPr lang="en-US" altLang="zh-CN" i="1" dirty="0"/>
              <a:t>G</a:t>
            </a:r>
            <a:r>
              <a:rPr lang="en-US" altLang="zh-CN" dirty="0"/>
              <a:t>, </a:t>
            </a:r>
            <a:r>
              <a:rPr lang="en-US" altLang="zh-CN" i="1" dirty="0"/>
              <a:t>s</a:t>
            </a:r>
            <a:r>
              <a:rPr lang="en-US" altLang="zh-CN" dirty="0"/>
              <a:t>, 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     </a:t>
            </a:r>
            <a:r>
              <a:rPr lang="en-US" altLang="zh-CN" b="1" dirty="0"/>
              <a:t>for </a:t>
            </a:r>
            <a:r>
              <a:rPr lang="en-US" altLang="zh-CN" dirty="0"/>
              <a:t>each edge (</a:t>
            </a:r>
            <a:r>
              <a:rPr lang="en-US" altLang="zh-CN" i="1" dirty="0"/>
              <a:t>u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)  </a:t>
            </a:r>
            <a:r>
              <a:rPr lang="en-US" altLang="zh-CN" i="1" dirty="0"/>
              <a:t>E</a:t>
            </a:r>
            <a:r>
              <a:rPr lang="en-US" altLang="zh-CN" dirty="0"/>
              <a:t>[</a:t>
            </a:r>
            <a:r>
              <a:rPr lang="en-US" altLang="zh-CN" i="1" dirty="0"/>
              <a:t>G</a:t>
            </a:r>
            <a:r>
              <a:rPr lang="en-US" altLang="zh-CN" dirty="0"/>
              <a:t>]</a:t>
            </a:r>
            <a:endParaRPr lang="en-US" altLang="zh-CN" dirty="0"/>
          </a:p>
          <a:p>
            <a:pPr marL="0" indent="0">
              <a:buNone/>
            </a:pPr>
            <a:r>
              <a:rPr lang="pl-PL" altLang="zh-CN" dirty="0"/>
              <a:t>2 </a:t>
            </a:r>
            <a:r>
              <a:rPr lang="en-US" altLang="zh-CN" dirty="0"/>
              <a:t>        </a:t>
            </a:r>
            <a:r>
              <a:rPr lang="pl-PL" altLang="zh-CN" b="1" dirty="0"/>
              <a:t>do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← 0</a:t>
            </a:r>
            <a:endParaRPr lang="pl-PL" altLang="zh-CN" dirty="0"/>
          </a:p>
          <a:p>
            <a:pPr marL="0" indent="0">
              <a:buNone/>
            </a:pPr>
            <a:r>
              <a:rPr lang="en-US" altLang="zh-CN" dirty="0"/>
              <a:t>3              </a:t>
            </a:r>
            <a:r>
              <a:rPr lang="en-US" altLang="zh-CN" i="1" dirty="0"/>
              <a:t>f</a:t>
            </a:r>
            <a:r>
              <a:rPr lang="en-US" altLang="zh-CN" dirty="0"/>
              <a:t>[</a:t>
            </a:r>
            <a:r>
              <a:rPr lang="en-US" altLang="zh-CN" i="1" dirty="0"/>
              <a:t>v</a:t>
            </a:r>
            <a:r>
              <a:rPr lang="en-US" altLang="zh-CN" dirty="0"/>
              <a:t>, </a:t>
            </a:r>
            <a:r>
              <a:rPr lang="en-US" altLang="zh-CN" i="1" dirty="0"/>
              <a:t>u</a:t>
            </a:r>
            <a:r>
              <a:rPr lang="en-US" altLang="zh-CN" dirty="0"/>
              <a:t>] ← 0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     </a:t>
            </a:r>
            <a:r>
              <a:rPr lang="en-US" altLang="zh-CN" b="1" dirty="0"/>
              <a:t>while </a:t>
            </a:r>
            <a:r>
              <a:rPr lang="en-US" altLang="zh-CN" dirty="0"/>
              <a:t>there exists a path </a:t>
            </a:r>
            <a:r>
              <a:rPr lang="en-US" altLang="zh-CN" i="1" dirty="0"/>
              <a:t>p </a:t>
            </a:r>
            <a:r>
              <a:rPr lang="en-US" altLang="zh-CN" dirty="0"/>
              <a:t>from </a:t>
            </a:r>
            <a:r>
              <a:rPr lang="en-US" altLang="zh-CN" i="1" dirty="0"/>
              <a:t>s </a:t>
            </a:r>
            <a:r>
              <a:rPr lang="en-US" altLang="zh-CN" dirty="0"/>
              <a:t>to </a:t>
            </a:r>
            <a:r>
              <a:rPr lang="en-US" altLang="zh-CN" i="1" dirty="0"/>
              <a:t>t </a:t>
            </a:r>
            <a:r>
              <a:rPr lang="en-US" altLang="zh-CN" dirty="0"/>
              <a:t>in the </a:t>
            </a:r>
            <a:r>
              <a:rPr lang="en-US" altLang="zh-CN" dirty="0">
                <a:solidFill>
                  <a:srgbClr val="00B0F0"/>
                </a:solidFill>
              </a:rPr>
              <a:t>residual network </a:t>
            </a:r>
            <a:r>
              <a:rPr lang="en-US" altLang="zh-CN" i="1" dirty="0" err="1"/>
              <a:t>G</a:t>
            </a:r>
            <a:r>
              <a:rPr lang="en-US" altLang="zh-CN" i="1" baseline="-25000" dirty="0" err="1"/>
              <a:t>f</a:t>
            </a:r>
            <a:endParaRPr lang="en-US" altLang="zh-CN" i="1" baseline="-25000" dirty="0"/>
          </a:p>
          <a:p>
            <a:pPr marL="0" indent="0">
              <a:buNone/>
            </a:pPr>
            <a:r>
              <a:rPr lang="nl-NL" altLang="zh-CN" dirty="0"/>
              <a:t>5         </a:t>
            </a:r>
            <a:r>
              <a:rPr lang="nl-NL" altLang="zh-CN" b="1" dirty="0"/>
              <a:t>do </a:t>
            </a:r>
            <a:r>
              <a:rPr lang="nl-NL" altLang="zh-CN" i="1" dirty="0"/>
              <a:t>c</a:t>
            </a:r>
            <a:r>
              <a:rPr lang="nl-NL" altLang="zh-CN" i="1" baseline="-25000" dirty="0"/>
              <a:t>f</a:t>
            </a:r>
            <a:r>
              <a:rPr lang="nl-NL" altLang="zh-CN" dirty="0"/>
              <a:t>(</a:t>
            </a:r>
            <a:r>
              <a:rPr lang="nl-NL" altLang="zh-CN" i="1" dirty="0"/>
              <a:t>p</a:t>
            </a:r>
            <a:r>
              <a:rPr lang="nl-NL" altLang="zh-CN" dirty="0"/>
              <a:t>) ← min {</a:t>
            </a:r>
            <a:r>
              <a:rPr lang="nl-NL" altLang="zh-CN" i="1" dirty="0"/>
              <a:t>c</a:t>
            </a:r>
            <a:r>
              <a:rPr lang="nl-NL" altLang="zh-CN" i="1" baseline="-25000" dirty="0"/>
              <a:t>f</a:t>
            </a:r>
            <a:r>
              <a:rPr lang="nl-NL" altLang="zh-CN" dirty="0"/>
              <a:t>(</a:t>
            </a:r>
            <a:r>
              <a:rPr lang="nl-NL" altLang="zh-CN" i="1" dirty="0"/>
              <a:t>u</a:t>
            </a:r>
            <a:r>
              <a:rPr lang="nl-NL" altLang="zh-CN" dirty="0"/>
              <a:t>, </a:t>
            </a:r>
            <a:r>
              <a:rPr lang="nl-NL" altLang="zh-CN" i="1" dirty="0"/>
              <a:t>v</a:t>
            </a:r>
            <a:r>
              <a:rPr lang="nl-NL" altLang="zh-CN" dirty="0"/>
              <a:t>) : (</a:t>
            </a:r>
            <a:r>
              <a:rPr lang="nl-NL" altLang="zh-CN" i="1" dirty="0"/>
              <a:t>u</a:t>
            </a:r>
            <a:r>
              <a:rPr lang="nl-NL" altLang="zh-CN" dirty="0"/>
              <a:t>, </a:t>
            </a:r>
            <a:r>
              <a:rPr lang="nl-NL" altLang="zh-CN" i="1" dirty="0"/>
              <a:t>v</a:t>
            </a:r>
            <a:r>
              <a:rPr lang="nl-NL" altLang="zh-CN" dirty="0"/>
              <a:t>) is in </a:t>
            </a:r>
            <a:r>
              <a:rPr lang="nl-NL" altLang="zh-CN" i="1" dirty="0"/>
              <a:t>p</a:t>
            </a:r>
            <a:r>
              <a:rPr lang="nl-NL" altLang="zh-CN" dirty="0"/>
              <a:t>}</a:t>
            </a:r>
            <a:endParaRPr lang="nl-NL" altLang="zh-CN" dirty="0"/>
          </a:p>
          <a:p>
            <a:pPr marL="0" indent="0">
              <a:buNone/>
            </a:pPr>
            <a:r>
              <a:rPr lang="en-US" altLang="zh-CN" dirty="0"/>
              <a:t>6             </a:t>
            </a:r>
            <a:r>
              <a:rPr lang="en-US" altLang="zh-CN" b="1" dirty="0"/>
              <a:t>for </a:t>
            </a:r>
            <a:r>
              <a:rPr lang="en-US" altLang="zh-CN" dirty="0"/>
              <a:t>each edge (</a:t>
            </a:r>
            <a:r>
              <a:rPr lang="en-US" altLang="zh-CN" i="1" dirty="0"/>
              <a:t>u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) in </a:t>
            </a:r>
            <a:r>
              <a:rPr lang="en-US" altLang="zh-CN" i="1" dirty="0"/>
              <a:t>p</a:t>
            </a:r>
            <a:endParaRPr lang="en-US" altLang="zh-CN" i="1" dirty="0"/>
          </a:p>
          <a:p>
            <a:pPr marL="0" indent="0">
              <a:buNone/>
            </a:pPr>
            <a:r>
              <a:rPr lang="pl-PL" altLang="zh-CN" dirty="0"/>
              <a:t>7 </a:t>
            </a:r>
            <a:r>
              <a:rPr lang="en-US" altLang="zh-CN" dirty="0"/>
              <a:t>                </a:t>
            </a:r>
            <a:r>
              <a:rPr lang="pl-PL" altLang="zh-CN" b="1" dirty="0"/>
              <a:t>do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←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+ </a:t>
            </a:r>
            <a:r>
              <a:rPr lang="pl-PL" altLang="zh-CN" i="1" dirty="0"/>
              <a:t>cf</a:t>
            </a:r>
            <a:r>
              <a:rPr lang="pl-PL" altLang="zh-CN" dirty="0"/>
              <a:t>(</a:t>
            </a:r>
            <a:r>
              <a:rPr lang="pl-PL" altLang="zh-CN" i="1" dirty="0"/>
              <a:t>p</a:t>
            </a:r>
            <a:r>
              <a:rPr lang="pl-PL" altLang="zh-CN" dirty="0"/>
              <a:t>)</a:t>
            </a:r>
            <a:endParaRPr lang="pl-PL" altLang="zh-CN" dirty="0"/>
          </a:p>
          <a:p>
            <a:pPr marL="0" indent="0">
              <a:buNone/>
            </a:pPr>
            <a:r>
              <a:rPr lang="pl-PL" altLang="zh-CN" dirty="0"/>
              <a:t>8 </a:t>
            </a:r>
            <a:r>
              <a:rPr lang="en-US" altLang="zh-CN" dirty="0"/>
              <a:t>                     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v</a:t>
            </a:r>
            <a:r>
              <a:rPr lang="pl-PL" altLang="zh-CN" dirty="0"/>
              <a:t>, </a:t>
            </a:r>
            <a:r>
              <a:rPr lang="pl-PL" altLang="zh-CN" i="1" dirty="0"/>
              <a:t>u</a:t>
            </a:r>
            <a:r>
              <a:rPr lang="pl-PL" altLang="zh-CN" dirty="0"/>
              <a:t>] ← -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mk:@MSITStore:D:\微云同步助手\20378418\教学\算法\参考资料\英文资料\%5b麻省理工学院-.chm::/3444/images/fig681_01_0.jp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70445" y="1111271"/>
            <a:ext cx="6404637" cy="3805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FORD-FULKERSON(</a:t>
            </a:r>
            <a:r>
              <a:rPr lang="en-US" altLang="zh-CN" i="1" dirty="0"/>
              <a:t>G</a:t>
            </a:r>
            <a:r>
              <a:rPr lang="en-US" altLang="zh-CN" dirty="0"/>
              <a:t>, </a:t>
            </a:r>
            <a:r>
              <a:rPr lang="en-US" altLang="zh-CN" i="1" dirty="0"/>
              <a:t>s</a:t>
            </a:r>
            <a:r>
              <a:rPr lang="en-US" altLang="zh-CN" dirty="0"/>
              <a:t>, 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     </a:t>
            </a:r>
            <a:r>
              <a:rPr lang="en-US" altLang="zh-CN" b="1" dirty="0"/>
              <a:t>for </a:t>
            </a:r>
            <a:r>
              <a:rPr lang="en-US" altLang="zh-CN" dirty="0"/>
              <a:t>each edge (</a:t>
            </a:r>
            <a:r>
              <a:rPr lang="en-US" altLang="zh-CN" i="1" dirty="0"/>
              <a:t>u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)  </a:t>
            </a:r>
            <a:r>
              <a:rPr lang="en-US" altLang="zh-CN" i="1" dirty="0"/>
              <a:t>E</a:t>
            </a:r>
            <a:r>
              <a:rPr lang="en-US" altLang="zh-CN" dirty="0"/>
              <a:t>[</a:t>
            </a:r>
            <a:r>
              <a:rPr lang="en-US" altLang="zh-CN" i="1" dirty="0"/>
              <a:t>G</a:t>
            </a:r>
            <a:r>
              <a:rPr lang="en-US" altLang="zh-CN" dirty="0"/>
              <a:t>]</a:t>
            </a:r>
            <a:endParaRPr lang="en-US" altLang="zh-CN" dirty="0"/>
          </a:p>
          <a:p>
            <a:pPr marL="0" indent="0">
              <a:buNone/>
            </a:pPr>
            <a:r>
              <a:rPr lang="pl-PL" altLang="zh-CN" dirty="0"/>
              <a:t>2 </a:t>
            </a:r>
            <a:r>
              <a:rPr lang="en-US" altLang="zh-CN" dirty="0"/>
              <a:t>        </a:t>
            </a:r>
            <a:r>
              <a:rPr lang="pl-PL" altLang="zh-CN" b="1" dirty="0"/>
              <a:t>do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← 0</a:t>
            </a:r>
            <a:endParaRPr lang="pl-PL" altLang="zh-CN" dirty="0"/>
          </a:p>
          <a:p>
            <a:pPr marL="0" indent="0">
              <a:buNone/>
            </a:pPr>
            <a:r>
              <a:rPr lang="en-US" altLang="zh-CN" dirty="0"/>
              <a:t>3              </a:t>
            </a:r>
            <a:r>
              <a:rPr lang="en-US" altLang="zh-CN" i="1" dirty="0"/>
              <a:t>f</a:t>
            </a:r>
            <a:r>
              <a:rPr lang="en-US" altLang="zh-CN" dirty="0"/>
              <a:t>[</a:t>
            </a:r>
            <a:r>
              <a:rPr lang="en-US" altLang="zh-CN" i="1" dirty="0"/>
              <a:t>v</a:t>
            </a:r>
            <a:r>
              <a:rPr lang="en-US" altLang="zh-CN" dirty="0"/>
              <a:t>, </a:t>
            </a:r>
            <a:r>
              <a:rPr lang="en-US" altLang="zh-CN" i="1" dirty="0"/>
              <a:t>u</a:t>
            </a:r>
            <a:r>
              <a:rPr lang="en-US" altLang="zh-CN" dirty="0"/>
              <a:t>] ← 0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     </a:t>
            </a:r>
            <a:r>
              <a:rPr lang="en-US" altLang="zh-CN" b="1" dirty="0"/>
              <a:t>while </a:t>
            </a:r>
            <a:r>
              <a:rPr lang="en-US" altLang="zh-CN" dirty="0"/>
              <a:t>there exists a path </a:t>
            </a:r>
            <a:r>
              <a:rPr lang="en-US" altLang="zh-CN" i="1" dirty="0"/>
              <a:t>p </a:t>
            </a:r>
            <a:r>
              <a:rPr lang="en-US" altLang="zh-CN" dirty="0"/>
              <a:t>from </a:t>
            </a:r>
            <a:r>
              <a:rPr lang="en-US" altLang="zh-CN" i="1" dirty="0"/>
              <a:t>s </a:t>
            </a:r>
            <a:r>
              <a:rPr lang="en-US" altLang="zh-CN" dirty="0"/>
              <a:t>to </a:t>
            </a:r>
            <a:r>
              <a:rPr lang="en-US" altLang="zh-CN" i="1" dirty="0"/>
              <a:t>t </a:t>
            </a:r>
            <a:r>
              <a:rPr lang="en-US" altLang="zh-CN" dirty="0"/>
              <a:t>in the </a:t>
            </a:r>
            <a:r>
              <a:rPr lang="en-US" altLang="zh-CN" dirty="0">
                <a:solidFill>
                  <a:srgbClr val="00B0F0"/>
                </a:solidFill>
              </a:rPr>
              <a:t>residual network </a:t>
            </a:r>
            <a:r>
              <a:rPr lang="en-US" altLang="zh-CN" i="1" dirty="0" err="1"/>
              <a:t>G</a:t>
            </a:r>
            <a:r>
              <a:rPr lang="en-US" altLang="zh-CN" i="1" baseline="-25000" dirty="0" err="1"/>
              <a:t>f</a:t>
            </a:r>
            <a:endParaRPr lang="en-US" altLang="zh-CN" i="1" baseline="-25000" dirty="0"/>
          </a:p>
          <a:p>
            <a:pPr marL="0" indent="0">
              <a:buNone/>
            </a:pPr>
            <a:r>
              <a:rPr lang="nl-NL" altLang="zh-CN" dirty="0"/>
              <a:t>5         </a:t>
            </a:r>
            <a:r>
              <a:rPr lang="nl-NL" altLang="zh-CN" b="1" dirty="0"/>
              <a:t>do </a:t>
            </a:r>
            <a:r>
              <a:rPr lang="nl-NL" altLang="zh-CN" i="1" dirty="0"/>
              <a:t>c</a:t>
            </a:r>
            <a:r>
              <a:rPr lang="nl-NL" altLang="zh-CN" i="1" baseline="-25000" dirty="0"/>
              <a:t>f</a:t>
            </a:r>
            <a:r>
              <a:rPr lang="nl-NL" altLang="zh-CN" dirty="0"/>
              <a:t>(</a:t>
            </a:r>
            <a:r>
              <a:rPr lang="nl-NL" altLang="zh-CN" i="1" dirty="0"/>
              <a:t>p</a:t>
            </a:r>
            <a:r>
              <a:rPr lang="nl-NL" altLang="zh-CN" dirty="0"/>
              <a:t>) ← min {</a:t>
            </a:r>
            <a:r>
              <a:rPr lang="nl-NL" altLang="zh-CN" i="1" dirty="0"/>
              <a:t>c</a:t>
            </a:r>
            <a:r>
              <a:rPr lang="nl-NL" altLang="zh-CN" i="1" baseline="-25000" dirty="0"/>
              <a:t>f</a:t>
            </a:r>
            <a:r>
              <a:rPr lang="nl-NL" altLang="zh-CN" dirty="0"/>
              <a:t>(</a:t>
            </a:r>
            <a:r>
              <a:rPr lang="nl-NL" altLang="zh-CN" i="1" dirty="0"/>
              <a:t>u</a:t>
            </a:r>
            <a:r>
              <a:rPr lang="nl-NL" altLang="zh-CN" dirty="0"/>
              <a:t>, </a:t>
            </a:r>
            <a:r>
              <a:rPr lang="nl-NL" altLang="zh-CN" i="1" dirty="0"/>
              <a:t>v</a:t>
            </a:r>
            <a:r>
              <a:rPr lang="nl-NL" altLang="zh-CN" dirty="0"/>
              <a:t>) : (</a:t>
            </a:r>
            <a:r>
              <a:rPr lang="nl-NL" altLang="zh-CN" i="1" dirty="0"/>
              <a:t>u</a:t>
            </a:r>
            <a:r>
              <a:rPr lang="nl-NL" altLang="zh-CN" dirty="0"/>
              <a:t>, </a:t>
            </a:r>
            <a:r>
              <a:rPr lang="nl-NL" altLang="zh-CN" i="1" dirty="0"/>
              <a:t>v</a:t>
            </a:r>
            <a:r>
              <a:rPr lang="nl-NL" altLang="zh-CN" dirty="0"/>
              <a:t>) is in </a:t>
            </a:r>
            <a:r>
              <a:rPr lang="nl-NL" altLang="zh-CN" i="1" dirty="0"/>
              <a:t>p</a:t>
            </a:r>
            <a:r>
              <a:rPr lang="nl-NL" altLang="zh-CN" dirty="0"/>
              <a:t>}</a:t>
            </a:r>
            <a:endParaRPr lang="nl-NL" altLang="zh-CN" dirty="0"/>
          </a:p>
          <a:p>
            <a:pPr marL="0" indent="0">
              <a:buNone/>
            </a:pPr>
            <a:r>
              <a:rPr lang="en-US" altLang="zh-CN" dirty="0"/>
              <a:t>6             </a:t>
            </a:r>
            <a:r>
              <a:rPr lang="en-US" altLang="zh-CN" b="1" dirty="0"/>
              <a:t>for </a:t>
            </a:r>
            <a:r>
              <a:rPr lang="en-US" altLang="zh-CN" dirty="0"/>
              <a:t>each edge (</a:t>
            </a:r>
            <a:r>
              <a:rPr lang="en-US" altLang="zh-CN" i="1" dirty="0"/>
              <a:t>u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) in </a:t>
            </a:r>
            <a:r>
              <a:rPr lang="en-US" altLang="zh-CN" i="1" dirty="0"/>
              <a:t>p</a:t>
            </a:r>
            <a:endParaRPr lang="en-US" altLang="zh-CN" i="1" dirty="0"/>
          </a:p>
          <a:p>
            <a:pPr marL="0" indent="0">
              <a:buNone/>
            </a:pPr>
            <a:r>
              <a:rPr lang="pl-PL" altLang="zh-CN" dirty="0"/>
              <a:t>7 </a:t>
            </a:r>
            <a:r>
              <a:rPr lang="en-US" altLang="zh-CN" dirty="0"/>
              <a:t>                </a:t>
            </a:r>
            <a:r>
              <a:rPr lang="pl-PL" altLang="zh-CN" b="1" dirty="0"/>
              <a:t>do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←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+ </a:t>
            </a:r>
            <a:r>
              <a:rPr lang="pl-PL" altLang="zh-CN" i="1" dirty="0"/>
              <a:t>cf</a:t>
            </a:r>
            <a:r>
              <a:rPr lang="pl-PL" altLang="zh-CN" dirty="0"/>
              <a:t>(</a:t>
            </a:r>
            <a:r>
              <a:rPr lang="pl-PL" altLang="zh-CN" i="1" dirty="0"/>
              <a:t>p</a:t>
            </a:r>
            <a:r>
              <a:rPr lang="pl-PL" altLang="zh-CN" dirty="0"/>
              <a:t>)</a:t>
            </a:r>
            <a:endParaRPr lang="pl-PL" altLang="zh-CN" dirty="0"/>
          </a:p>
          <a:p>
            <a:pPr marL="0" indent="0">
              <a:buNone/>
            </a:pPr>
            <a:r>
              <a:rPr lang="pl-PL" altLang="zh-CN" dirty="0"/>
              <a:t>8 </a:t>
            </a:r>
            <a:r>
              <a:rPr lang="en-US" altLang="zh-CN" dirty="0"/>
              <a:t>                     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v</a:t>
            </a:r>
            <a:r>
              <a:rPr lang="pl-PL" altLang="zh-CN" dirty="0"/>
              <a:t>, </a:t>
            </a:r>
            <a:r>
              <a:rPr lang="pl-PL" altLang="zh-CN" i="1" dirty="0"/>
              <a:t>u</a:t>
            </a:r>
            <a:r>
              <a:rPr lang="pl-PL" altLang="zh-CN" dirty="0"/>
              <a:t>] ← -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378689" y="1122964"/>
            <a:ext cx="4703840" cy="2306036"/>
            <a:chOff x="343648" y="2102976"/>
            <a:chExt cx="5402581" cy="2577308"/>
          </a:xfrm>
        </p:grpSpPr>
        <p:sp>
          <p:nvSpPr>
            <p:cNvPr id="8" name="椭圆 7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9" idx="7"/>
              <a:endCxn id="8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6"/>
            <p:cNvSpPr txBox="1"/>
            <p:nvPr/>
          </p:nvSpPr>
          <p:spPr>
            <a:xfrm>
              <a:off x="954574" y="26948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直接箭头连接符 15"/>
            <p:cNvCxnSpPr>
              <a:stCxn id="8" idx="6"/>
              <a:endCxn id="14" idx="2"/>
            </p:cNvCxnSpPr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5"/>
              <a:endCxn id="12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12" idx="0"/>
              <a:endCxn id="8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2" idx="6"/>
              <a:endCxn id="13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1"/>
              <a:endCxn id="8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3" idx="0"/>
              <a:endCxn id="14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5" idx="1"/>
              <a:endCxn id="14" idx="5"/>
            </p:cNvCxnSpPr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3" idx="6"/>
              <a:endCxn id="15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2708645" y="308946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8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9" name="文本框 38"/>
            <p:cNvSpPr txBox="1"/>
            <p:nvPr/>
          </p:nvSpPr>
          <p:spPr>
            <a:xfrm>
              <a:off x="4555102" y="3994621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30" name="文本框 38"/>
            <p:cNvSpPr txBox="1"/>
            <p:nvPr/>
          </p:nvSpPr>
          <p:spPr>
            <a:xfrm>
              <a:off x="4791723" y="262644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31" name="文本框 38"/>
            <p:cNvSpPr txBox="1"/>
            <p:nvPr/>
          </p:nvSpPr>
          <p:spPr>
            <a:xfrm>
              <a:off x="2795016" y="21029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720" y="201930"/>
            <a:ext cx="10515600" cy="4351338"/>
          </a:xfrm>
        </p:spPr>
        <p:txBody>
          <a:bodyPr/>
          <a:p>
            <a:r>
              <a:rPr lang="zh-CN" altLang="en-US"/>
              <a:t>如果残留网络不添加回边</a:t>
            </a:r>
            <a:endParaRPr lang="zh-CN" altLang="en-US"/>
          </a:p>
        </p:txBody>
      </p:sp>
      <p:sp>
        <p:nvSpPr>
          <p:cNvPr id="4" name="AutoShape 2" descr="mk:@MSITStore:D:\微云同步助手\20378418\教学\算法\参考资料\英文资料\%5b麻省理工学院-.chm::/3444/images/fig681_01_0.jp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44919" y="1256949"/>
            <a:ext cx="4703840" cy="2306036"/>
            <a:chOff x="343648" y="2102976"/>
            <a:chExt cx="5402581" cy="2577308"/>
          </a:xfrm>
        </p:grpSpPr>
        <p:sp>
          <p:nvSpPr>
            <p:cNvPr id="8" name="椭圆 7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9" idx="7"/>
              <a:endCxn id="8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6"/>
            <p:cNvSpPr txBox="1"/>
            <p:nvPr/>
          </p:nvSpPr>
          <p:spPr>
            <a:xfrm>
              <a:off x="954574" y="26948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直接箭头连接符 15"/>
            <p:cNvCxnSpPr>
              <a:stCxn id="8" idx="6"/>
              <a:endCxn id="14" idx="2"/>
            </p:cNvCxnSpPr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5"/>
              <a:endCxn id="12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12" idx="0"/>
              <a:endCxn id="8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2" idx="6"/>
              <a:endCxn id="13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1"/>
              <a:endCxn id="8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3" idx="0"/>
              <a:endCxn id="14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5" idx="1"/>
              <a:endCxn id="14" idx="5"/>
            </p:cNvCxnSpPr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3" idx="6"/>
              <a:endCxn id="15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2708645" y="308946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8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9" name="文本框 38"/>
            <p:cNvSpPr txBox="1"/>
            <p:nvPr/>
          </p:nvSpPr>
          <p:spPr>
            <a:xfrm>
              <a:off x="4555102" y="3994621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30" name="文本框 38"/>
            <p:cNvSpPr txBox="1"/>
            <p:nvPr/>
          </p:nvSpPr>
          <p:spPr>
            <a:xfrm>
              <a:off x="4791723" y="262644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31" name="文本框 38"/>
            <p:cNvSpPr txBox="1"/>
            <p:nvPr/>
          </p:nvSpPr>
          <p:spPr>
            <a:xfrm>
              <a:off x="2795016" y="21029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04699" y="1303304"/>
            <a:ext cx="4703840" cy="2306036"/>
            <a:chOff x="343648" y="2102976"/>
            <a:chExt cx="5402581" cy="2577308"/>
          </a:xfrm>
        </p:grpSpPr>
        <p:sp>
          <p:nvSpPr>
            <p:cNvPr id="6" name="椭圆 5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3" name="直接箭头连接符 32"/>
            <p:cNvCxnSpPr>
              <a:stCxn id="32" idx="7"/>
              <a:endCxn id="6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6"/>
            <p:cNvSpPr txBox="1"/>
            <p:nvPr/>
          </p:nvSpPr>
          <p:spPr>
            <a:xfrm>
              <a:off x="954574" y="2694898"/>
              <a:ext cx="355912" cy="41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9" name="直接箭头连接符 38"/>
            <p:cNvCxnSpPr>
              <a:stCxn id="6" idx="6"/>
              <a:endCxn id="37" idx="2"/>
            </p:cNvCxnSpPr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32" idx="5"/>
              <a:endCxn id="35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42" name="直接箭头连接符 41"/>
            <p:cNvCxnSpPr>
              <a:stCxn id="35" idx="0"/>
              <a:endCxn id="6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5" idx="6"/>
              <a:endCxn id="36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1"/>
              <a:endCxn id="6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6" idx="0"/>
              <a:endCxn id="37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8" idx="1"/>
              <a:endCxn id="37" idx="5"/>
            </p:cNvCxnSpPr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6" idx="6"/>
              <a:endCxn id="38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50" name="文本框 38"/>
            <p:cNvSpPr txBox="1"/>
            <p:nvPr/>
          </p:nvSpPr>
          <p:spPr>
            <a:xfrm>
              <a:off x="2708645" y="3089462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4555102" y="3994621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4791723" y="262644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2795016" y="21029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57619" y="4146199"/>
            <a:ext cx="4703840" cy="2306036"/>
            <a:chOff x="343648" y="2102976"/>
            <a:chExt cx="5402581" cy="2577308"/>
          </a:xfrm>
        </p:grpSpPr>
        <p:sp>
          <p:nvSpPr>
            <p:cNvPr id="56" name="椭圆 55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58" name="直接箭头连接符 57"/>
            <p:cNvCxnSpPr>
              <a:stCxn id="57" idx="7"/>
              <a:endCxn id="56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6"/>
            <p:cNvSpPr txBox="1"/>
            <p:nvPr/>
          </p:nvSpPr>
          <p:spPr>
            <a:xfrm>
              <a:off x="954574" y="2694898"/>
              <a:ext cx="355912" cy="41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60" name="椭圆 59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64" name="直接箭头连接符 63"/>
            <p:cNvCxnSpPr>
              <a:stCxn id="56" idx="6"/>
              <a:endCxn id="62" idx="2"/>
            </p:cNvCxnSpPr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stCxn id="57" idx="5"/>
              <a:endCxn id="60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67" name="直接箭头连接符 66"/>
            <p:cNvCxnSpPr>
              <a:stCxn id="60" idx="0"/>
              <a:endCxn id="56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60" idx="6"/>
              <a:endCxn id="61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61" idx="1"/>
              <a:endCxn id="56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1" idx="0"/>
              <a:endCxn id="62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63" idx="1"/>
              <a:endCxn id="62" idx="5"/>
            </p:cNvCxnSpPr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61" idx="6"/>
              <a:endCxn id="63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75" name="文本框 38"/>
            <p:cNvSpPr txBox="1"/>
            <p:nvPr/>
          </p:nvSpPr>
          <p:spPr>
            <a:xfrm>
              <a:off x="2708645" y="3089462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76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77" name="文本框 38"/>
            <p:cNvSpPr txBox="1"/>
            <p:nvPr/>
          </p:nvSpPr>
          <p:spPr>
            <a:xfrm>
              <a:off x="4555102" y="3991782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78" name="文本框 38"/>
            <p:cNvSpPr txBox="1"/>
            <p:nvPr/>
          </p:nvSpPr>
          <p:spPr>
            <a:xfrm>
              <a:off x="4791723" y="2626443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en-US" altLang="zh-CN" dirty="0"/>
            </a:p>
          </p:txBody>
        </p:sp>
        <p:sp>
          <p:nvSpPr>
            <p:cNvPr id="79" name="文本框 38"/>
            <p:cNvSpPr txBox="1"/>
            <p:nvPr/>
          </p:nvSpPr>
          <p:spPr>
            <a:xfrm>
              <a:off x="2795016" y="2102976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469494" y="3936014"/>
            <a:ext cx="4703840" cy="2306036"/>
            <a:chOff x="343648" y="2102976"/>
            <a:chExt cx="5402581" cy="2577308"/>
          </a:xfrm>
        </p:grpSpPr>
        <p:sp>
          <p:nvSpPr>
            <p:cNvPr id="81" name="椭圆 80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83" name="直接箭头连接符 82"/>
            <p:cNvCxnSpPr>
              <a:stCxn id="82" idx="7"/>
              <a:endCxn id="81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6"/>
            <p:cNvSpPr txBox="1"/>
            <p:nvPr/>
          </p:nvSpPr>
          <p:spPr>
            <a:xfrm>
              <a:off x="954574" y="2694898"/>
              <a:ext cx="355912" cy="41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85" name="椭圆 84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89" name="直接箭头连接符 88"/>
            <p:cNvCxnSpPr/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82" idx="5"/>
              <a:endCxn id="85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92" name="直接箭头连接符 91"/>
            <p:cNvCxnSpPr>
              <a:stCxn id="85" idx="0"/>
              <a:endCxn id="81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85" idx="6"/>
              <a:endCxn id="86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stCxn id="86" idx="1"/>
              <a:endCxn id="81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86" idx="0"/>
              <a:endCxn id="87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>
              <a:stCxn id="88" idx="1"/>
              <a:endCxn id="87" idx="5"/>
            </p:cNvCxnSpPr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>
              <a:stCxn id="86" idx="6"/>
              <a:endCxn id="88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文本框 97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100" name="文本框 38"/>
            <p:cNvSpPr txBox="1"/>
            <p:nvPr/>
          </p:nvSpPr>
          <p:spPr>
            <a:xfrm>
              <a:off x="2708645" y="3089462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01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02" name="文本框 38"/>
            <p:cNvSpPr txBox="1"/>
            <p:nvPr/>
          </p:nvSpPr>
          <p:spPr>
            <a:xfrm>
              <a:off x="4555102" y="3991782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03" name="文本框 38"/>
            <p:cNvSpPr txBox="1"/>
            <p:nvPr/>
          </p:nvSpPr>
          <p:spPr>
            <a:xfrm>
              <a:off x="4791723" y="2626443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en-US" altLang="zh-CN" dirty="0"/>
            </a:p>
          </p:txBody>
        </p:sp>
        <p:sp>
          <p:nvSpPr>
            <p:cNvPr id="104" name="文本框 38"/>
            <p:cNvSpPr txBox="1"/>
            <p:nvPr/>
          </p:nvSpPr>
          <p:spPr>
            <a:xfrm>
              <a:off x="2795016" y="2102976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r>
              <a:rPr lang="zh-CN" altLang="en-US"/>
              <a:t>因为存在阻塞流，阻塞流一旦选定不能后悔，</a:t>
            </a:r>
            <a:r>
              <a:rPr lang="en-US" altLang="zh-CN" dirty="0">
                <a:sym typeface="+mn-ea"/>
              </a:rPr>
              <a:t>FORD-FULKERSON</a:t>
            </a:r>
            <a:r>
              <a:rPr lang="zh-CN" altLang="en-US" dirty="0">
                <a:sym typeface="+mn-ea"/>
              </a:rPr>
              <a:t>算法通过反向边避免阻塞流</a:t>
            </a:r>
            <a:endParaRPr lang="zh-CN" altLang="en-US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79095"/>
            <a:ext cx="10515600" cy="2717800"/>
          </a:xfrm>
        </p:spPr>
        <p:txBody>
          <a:bodyPr/>
          <a:p>
            <a:r>
              <a:rPr lang="zh-CN" altLang="en-US"/>
              <a:t>如果残留网络不添加回边</a:t>
            </a:r>
            <a:endParaRPr lang="zh-CN" altLang="en-US"/>
          </a:p>
        </p:txBody>
      </p:sp>
      <p:sp>
        <p:nvSpPr>
          <p:cNvPr id="4" name="AutoShape 2" descr="mk:@MSITStore:D:\微云同步助手\20378418\教学\算法\参考资料\英文资料\%5b麻省理工学院-.chm::/3444/images/fig681_01_0.jp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04354" y="1275364"/>
            <a:ext cx="4703840" cy="2306036"/>
            <a:chOff x="343648" y="2102976"/>
            <a:chExt cx="5402581" cy="2577308"/>
          </a:xfrm>
        </p:grpSpPr>
        <p:sp>
          <p:nvSpPr>
            <p:cNvPr id="8" name="椭圆 7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9" idx="7"/>
              <a:endCxn id="8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6"/>
            <p:cNvSpPr txBox="1"/>
            <p:nvPr/>
          </p:nvSpPr>
          <p:spPr>
            <a:xfrm>
              <a:off x="954574" y="2694898"/>
              <a:ext cx="355912" cy="41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5"/>
              <a:endCxn id="12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62792" y="3961676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V="1">
              <a:off x="1853803" y="2748606"/>
              <a:ext cx="30613" cy="139026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2" idx="6"/>
              <a:endCxn id="13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1"/>
              <a:endCxn id="8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3" idx="0"/>
              <a:endCxn id="14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H="1" flipV="1">
              <a:off x="4553776" y="2626739"/>
              <a:ext cx="740590" cy="732394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3" idx="6"/>
              <a:endCxn id="15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564150" y="3258412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74965" y="4075948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2708645" y="3089462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8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9" name="文本框 38"/>
            <p:cNvSpPr txBox="1"/>
            <p:nvPr/>
          </p:nvSpPr>
          <p:spPr>
            <a:xfrm>
              <a:off x="4555102" y="3991782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30" name="文本框 38"/>
            <p:cNvSpPr txBox="1"/>
            <p:nvPr/>
          </p:nvSpPr>
          <p:spPr>
            <a:xfrm>
              <a:off x="4791723" y="2626443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en-US" altLang="zh-CN" dirty="0"/>
            </a:p>
          </p:txBody>
        </p:sp>
        <p:sp>
          <p:nvSpPr>
            <p:cNvPr id="31" name="文本框 38"/>
            <p:cNvSpPr txBox="1"/>
            <p:nvPr/>
          </p:nvSpPr>
          <p:spPr>
            <a:xfrm>
              <a:off x="2795016" y="2102976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378689" y="1122964"/>
            <a:ext cx="4703840" cy="2306036"/>
            <a:chOff x="343648" y="2102976"/>
            <a:chExt cx="5402581" cy="2577308"/>
          </a:xfrm>
        </p:grpSpPr>
        <p:sp>
          <p:nvSpPr>
            <p:cNvPr id="106" name="椭圆 105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8" name="直接箭头连接符 107"/>
            <p:cNvCxnSpPr>
              <a:stCxn id="107" idx="7"/>
              <a:endCxn id="106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文本框 6"/>
            <p:cNvSpPr txBox="1"/>
            <p:nvPr/>
          </p:nvSpPr>
          <p:spPr>
            <a:xfrm>
              <a:off x="954574" y="26948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14" name="直接箭头连接符 113"/>
            <p:cNvCxnSpPr>
              <a:stCxn id="106" idx="6"/>
              <a:endCxn id="112" idx="2"/>
            </p:cNvCxnSpPr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stCxn id="107" idx="5"/>
              <a:endCxn id="110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本框 115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117" name="直接箭头连接符 116"/>
            <p:cNvCxnSpPr>
              <a:stCxn id="110" idx="0"/>
              <a:endCxn id="106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10" idx="6"/>
              <a:endCxn id="111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11" idx="1"/>
              <a:endCxn id="106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11" idx="0"/>
              <a:endCxn id="112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13" idx="1"/>
              <a:endCxn id="112" idx="5"/>
            </p:cNvCxnSpPr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>
              <a:stCxn id="111" idx="6"/>
              <a:endCxn id="113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125" name="文本框 38"/>
            <p:cNvSpPr txBox="1"/>
            <p:nvPr/>
          </p:nvSpPr>
          <p:spPr>
            <a:xfrm>
              <a:off x="2708645" y="308946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26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27" name="文本框 38"/>
            <p:cNvSpPr txBox="1"/>
            <p:nvPr/>
          </p:nvSpPr>
          <p:spPr>
            <a:xfrm>
              <a:off x="4555102" y="3994621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8" name="文本框 38"/>
            <p:cNvSpPr txBox="1"/>
            <p:nvPr/>
          </p:nvSpPr>
          <p:spPr>
            <a:xfrm>
              <a:off x="4791723" y="262644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129" name="文本框 38"/>
            <p:cNvSpPr txBox="1"/>
            <p:nvPr/>
          </p:nvSpPr>
          <p:spPr>
            <a:xfrm>
              <a:off x="2795016" y="21029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>
                <a:sym typeface="+mn-ea"/>
              </a:rPr>
              <a:t>Flow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Network （流网络）</a:t>
            </a:r>
            <a:br>
              <a:rPr lang="zh-CN" altLang="en-US" b="1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955" y="3110865"/>
            <a:ext cx="11471275" cy="3133524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zh-CN" altLang="en-US" dirty="0"/>
              <a:t>Vancouver 是源点 </a:t>
            </a:r>
            <a:r>
              <a:rPr lang="zh-CN" altLang="en-US" b="1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（源，发点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zh-CN" altLang="en-US" dirty="0"/>
              <a:t>Winnipeg 是汇点</a:t>
            </a:r>
            <a:r>
              <a:rPr lang="zh-CN" altLang="en-US" i="1" dirty="0"/>
              <a:t> </a:t>
            </a:r>
            <a:r>
              <a:rPr lang="zh-CN" altLang="en-US" b="1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（汇，收点）</a:t>
            </a:r>
            <a:r>
              <a:rPr lang="zh-CN" altLang="en-US" dirty="0"/>
              <a:t>. </a:t>
            </a:r>
            <a:endParaRPr lang="zh-CN" altLang="en-US" dirty="0"/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zh-CN" altLang="en-US" dirty="0"/>
              <a:t>产品经过中间城市运输，但是每天只能有c(u, v) 箱从城市</a:t>
            </a:r>
            <a:r>
              <a:rPr lang="en-US" altLang="zh-CN" dirty="0"/>
              <a:t>u</a:t>
            </a:r>
            <a:r>
              <a:rPr lang="zh-CN" altLang="en-US" dirty="0"/>
              <a:t>运到</a:t>
            </a:r>
            <a:r>
              <a:rPr lang="en-US" altLang="zh-CN" dirty="0"/>
              <a:t>v</a:t>
            </a:r>
            <a:r>
              <a:rPr lang="zh-CN" altLang="en-US" dirty="0"/>
              <a:t>. </a:t>
            </a:r>
            <a:endParaRPr lang="zh-CN" altLang="en-US" dirty="0"/>
          </a:p>
          <a:p>
            <a:pPr>
              <a:lnSpc>
                <a:spcPct val="115000"/>
              </a:lnSpc>
            </a:pPr>
            <a:r>
              <a:rPr lang="zh-CN" altLang="en-US" dirty="0">
                <a:solidFill>
                  <a:schemeClr val="tx1"/>
                </a:solidFill>
              </a:rPr>
              <a:t>每条边上的权值为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容量（capacity）</a:t>
            </a:r>
            <a:r>
              <a:rPr lang="zh-CN" altLang="en-US" dirty="0"/>
              <a:t>. 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47955" y="1376680"/>
            <a:ext cx="6289040" cy="5349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zh-CN" altLang="en-US" dirty="0"/>
              <a:t>流网络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 = (V, E) </a:t>
            </a:r>
            <a:r>
              <a:rPr lang="zh-CN" altLang="en-US" dirty="0"/>
              <a:t>，描述卡车运输的问题。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67550" y="1148715"/>
            <a:ext cx="428625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mk:@MSITStore:D:\微云同步助手\20378418\教学\算法\参考资料\英文资料\%5b麻省理工学院-.chm::/3444/images/fig681_01_0.jp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70445" y="1111271"/>
            <a:ext cx="6404637" cy="3805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FORD-FULKERSON(</a:t>
            </a:r>
            <a:r>
              <a:rPr lang="en-US" altLang="zh-CN" i="1" dirty="0"/>
              <a:t>G</a:t>
            </a:r>
            <a:r>
              <a:rPr lang="en-US" altLang="zh-CN" dirty="0"/>
              <a:t>, </a:t>
            </a:r>
            <a:r>
              <a:rPr lang="en-US" altLang="zh-CN" i="1" dirty="0"/>
              <a:t>s</a:t>
            </a:r>
            <a:r>
              <a:rPr lang="en-US" altLang="zh-CN" dirty="0"/>
              <a:t>, 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     </a:t>
            </a:r>
            <a:r>
              <a:rPr lang="en-US" altLang="zh-CN" b="1" dirty="0"/>
              <a:t>for </a:t>
            </a:r>
            <a:r>
              <a:rPr lang="en-US" altLang="zh-CN" dirty="0"/>
              <a:t>each edge (</a:t>
            </a:r>
            <a:r>
              <a:rPr lang="en-US" altLang="zh-CN" i="1" dirty="0"/>
              <a:t>u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)  </a:t>
            </a:r>
            <a:r>
              <a:rPr lang="en-US" altLang="zh-CN" i="1" dirty="0"/>
              <a:t>E</a:t>
            </a:r>
            <a:r>
              <a:rPr lang="en-US" altLang="zh-CN" dirty="0"/>
              <a:t>[</a:t>
            </a:r>
            <a:r>
              <a:rPr lang="en-US" altLang="zh-CN" i="1" dirty="0"/>
              <a:t>G</a:t>
            </a:r>
            <a:r>
              <a:rPr lang="en-US" altLang="zh-CN" dirty="0"/>
              <a:t>]</a:t>
            </a:r>
            <a:endParaRPr lang="en-US" altLang="zh-CN" dirty="0"/>
          </a:p>
          <a:p>
            <a:pPr marL="0" indent="0">
              <a:buNone/>
            </a:pPr>
            <a:r>
              <a:rPr lang="pl-PL" altLang="zh-CN" dirty="0"/>
              <a:t>2 </a:t>
            </a:r>
            <a:r>
              <a:rPr lang="en-US" altLang="zh-CN" dirty="0"/>
              <a:t>        </a:t>
            </a:r>
            <a:r>
              <a:rPr lang="pl-PL" altLang="zh-CN" b="1" dirty="0"/>
              <a:t>do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← 0</a:t>
            </a:r>
            <a:endParaRPr lang="pl-PL" altLang="zh-CN" dirty="0"/>
          </a:p>
          <a:p>
            <a:pPr marL="0" indent="0">
              <a:buNone/>
            </a:pPr>
            <a:r>
              <a:rPr lang="en-US" altLang="zh-CN" dirty="0"/>
              <a:t>3              </a:t>
            </a:r>
            <a:r>
              <a:rPr lang="en-US" altLang="zh-CN" i="1" dirty="0"/>
              <a:t>f</a:t>
            </a:r>
            <a:r>
              <a:rPr lang="en-US" altLang="zh-CN" dirty="0"/>
              <a:t>[</a:t>
            </a:r>
            <a:r>
              <a:rPr lang="en-US" altLang="zh-CN" i="1" dirty="0"/>
              <a:t>v</a:t>
            </a:r>
            <a:r>
              <a:rPr lang="en-US" altLang="zh-CN" dirty="0"/>
              <a:t>, </a:t>
            </a:r>
            <a:r>
              <a:rPr lang="en-US" altLang="zh-CN" i="1" dirty="0"/>
              <a:t>u</a:t>
            </a:r>
            <a:r>
              <a:rPr lang="en-US" altLang="zh-CN" dirty="0"/>
              <a:t>] ← 0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     </a:t>
            </a:r>
            <a:r>
              <a:rPr lang="en-US" altLang="zh-CN" b="1" dirty="0"/>
              <a:t>while </a:t>
            </a:r>
            <a:r>
              <a:rPr lang="en-US" altLang="zh-CN" dirty="0"/>
              <a:t>there exists a path </a:t>
            </a:r>
            <a:r>
              <a:rPr lang="en-US" altLang="zh-CN" i="1" dirty="0"/>
              <a:t>p </a:t>
            </a:r>
            <a:r>
              <a:rPr lang="en-US" altLang="zh-CN" dirty="0"/>
              <a:t>from </a:t>
            </a:r>
            <a:r>
              <a:rPr lang="en-US" altLang="zh-CN" i="1" dirty="0"/>
              <a:t>s </a:t>
            </a:r>
            <a:r>
              <a:rPr lang="en-US" altLang="zh-CN" dirty="0"/>
              <a:t>to </a:t>
            </a:r>
            <a:r>
              <a:rPr lang="en-US" altLang="zh-CN" i="1" dirty="0"/>
              <a:t>t </a:t>
            </a:r>
            <a:r>
              <a:rPr lang="en-US" altLang="zh-CN" dirty="0"/>
              <a:t>in the </a:t>
            </a:r>
            <a:r>
              <a:rPr lang="en-US" altLang="zh-CN" dirty="0">
                <a:solidFill>
                  <a:srgbClr val="00B0F0"/>
                </a:solidFill>
              </a:rPr>
              <a:t>residual network </a:t>
            </a:r>
            <a:r>
              <a:rPr lang="en-US" altLang="zh-CN" i="1" dirty="0" err="1"/>
              <a:t>G</a:t>
            </a:r>
            <a:r>
              <a:rPr lang="en-US" altLang="zh-CN" i="1" baseline="-25000" dirty="0" err="1"/>
              <a:t>f</a:t>
            </a:r>
            <a:endParaRPr lang="en-US" altLang="zh-CN" i="1" baseline="-25000" dirty="0"/>
          </a:p>
          <a:p>
            <a:pPr marL="0" indent="0">
              <a:buNone/>
            </a:pPr>
            <a:r>
              <a:rPr lang="nl-NL" altLang="zh-CN" dirty="0"/>
              <a:t>5         </a:t>
            </a:r>
            <a:r>
              <a:rPr lang="nl-NL" altLang="zh-CN" b="1" dirty="0"/>
              <a:t>do </a:t>
            </a:r>
            <a:r>
              <a:rPr lang="nl-NL" altLang="zh-CN" i="1" dirty="0"/>
              <a:t>c</a:t>
            </a:r>
            <a:r>
              <a:rPr lang="nl-NL" altLang="zh-CN" i="1" baseline="-25000" dirty="0"/>
              <a:t>f</a:t>
            </a:r>
            <a:r>
              <a:rPr lang="nl-NL" altLang="zh-CN" dirty="0"/>
              <a:t>(</a:t>
            </a:r>
            <a:r>
              <a:rPr lang="nl-NL" altLang="zh-CN" i="1" dirty="0"/>
              <a:t>p</a:t>
            </a:r>
            <a:r>
              <a:rPr lang="nl-NL" altLang="zh-CN" dirty="0"/>
              <a:t>) ← min {</a:t>
            </a:r>
            <a:r>
              <a:rPr lang="nl-NL" altLang="zh-CN" i="1" dirty="0"/>
              <a:t>c</a:t>
            </a:r>
            <a:r>
              <a:rPr lang="nl-NL" altLang="zh-CN" i="1" baseline="-25000" dirty="0"/>
              <a:t>f</a:t>
            </a:r>
            <a:r>
              <a:rPr lang="nl-NL" altLang="zh-CN" dirty="0"/>
              <a:t>(</a:t>
            </a:r>
            <a:r>
              <a:rPr lang="nl-NL" altLang="zh-CN" i="1" dirty="0"/>
              <a:t>u</a:t>
            </a:r>
            <a:r>
              <a:rPr lang="nl-NL" altLang="zh-CN" dirty="0"/>
              <a:t>, </a:t>
            </a:r>
            <a:r>
              <a:rPr lang="nl-NL" altLang="zh-CN" i="1" dirty="0"/>
              <a:t>v</a:t>
            </a:r>
            <a:r>
              <a:rPr lang="nl-NL" altLang="zh-CN" dirty="0"/>
              <a:t>) : (</a:t>
            </a:r>
            <a:r>
              <a:rPr lang="nl-NL" altLang="zh-CN" i="1" dirty="0"/>
              <a:t>u</a:t>
            </a:r>
            <a:r>
              <a:rPr lang="nl-NL" altLang="zh-CN" dirty="0"/>
              <a:t>, </a:t>
            </a:r>
            <a:r>
              <a:rPr lang="nl-NL" altLang="zh-CN" i="1" dirty="0"/>
              <a:t>v</a:t>
            </a:r>
            <a:r>
              <a:rPr lang="nl-NL" altLang="zh-CN" dirty="0"/>
              <a:t>) is in </a:t>
            </a:r>
            <a:r>
              <a:rPr lang="nl-NL" altLang="zh-CN" i="1" dirty="0"/>
              <a:t>p</a:t>
            </a:r>
            <a:r>
              <a:rPr lang="nl-NL" altLang="zh-CN" dirty="0"/>
              <a:t>}</a:t>
            </a:r>
            <a:endParaRPr lang="nl-NL" altLang="zh-CN" dirty="0"/>
          </a:p>
          <a:p>
            <a:pPr marL="0" indent="0">
              <a:buNone/>
            </a:pPr>
            <a:r>
              <a:rPr lang="en-US" altLang="zh-CN" dirty="0"/>
              <a:t>6             </a:t>
            </a:r>
            <a:r>
              <a:rPr lang="en-US" altLang="zh-CN" b="1" dirty="0"/>
              <a:t>for </a:t>
            </a:r>
            <a:r>
              <a:rPr lang="en-US" altLang="zh-CN" dirty="0"/>
              <a:t>each edge (</a:t>
            </a:r>
            <a:r>
              <a:rPr lang="en-US" altLang="zh-CN" i="1" dirty="0"/>
              <a:t>u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) in </a:t>
            </a:r>
            <a:r>
              <a:rPr lang="en-US" altLang="zh-CN" i="1" dirty="0"/>
              <a:t>p</a:t>
            </a:r>
            <a:endParaRPr lang="en-US" altLang="zh-CN" i="1" dirty="0"/>
          </a:p>
          <a:p>
            <a:pPr marL="0" indent="0">
              <a:buNone/>
            </a:pPr>
            <a:r>
              <a:rPr lang="pl-PL" altLang="zh-CN" dirty="0"/>
              <a:t>7 </a:t>
            </a:r>
            <a:r>
              <a:rPr lang="en-US" altLang="zh-CN" dirty="0"/>
              <a:t>                </a:t>
            </a:r>
            <a:r>
              <a:rPr lang="pl-PL" altLang="zh-CN" b="1" dirty="0"/>
              <a:t>do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←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 + </a:t>
            </a:r>
            <a:r>
              <a:rPr lang="pl-PL" altLang="zh-CN" i="1" dirty="0"/>
              <a:t>cf</a:t>
            </a:r>
            <a:r>
              <a:rPr lang="pl-PL" altLang="zh-CN" dirty="0"/>
              <a:t>(</a:t>
            </a:r>
            <a:r>
              <a:rPr lang="pl-PL" altLang="zh-CN" i="1" dirty="0"/>
              <a:t>p</a:t>
            </a:r>
            <a:r>
              <a:rPr lang="pl-PL" altLang="zh-CN" dirty="0"/>
              <a:t>)</a:t>
            </a:r>
            <a:endParaRPr lang="pl-PL" altLang="zh-CN" dirty="0"/>
          </a:p>
          <a:p>
            <a:pPr marL="0" indent="0">
              <a:buNone/>
            </a:pPr>
            <a:r>
              <a:rPr lang="pl-PL" altLang="zh-CN" dirty="0"/>
              <a:t>8 </a:t>
            </a:r>
            <a:r>
              <a:rPr lang="en-US" altLang="zh-CN" dirty="0"/>
              <a:t>                      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v</a:t>
            </a:r>
            <a:r>
              <a:rPr lang="pl-PL" altLang="zh-CN" dirty="0"/>
              <a:t>, </a:t>
            </a:r>
            <a:r>
              <a:rPr lang="pl-PL" altLang="zh-CN" i="1" dirty="0"/>
              <a:t>u</a:t>
            </a:r>
            <a:r>
              <a:rPr lang="pl-PL" altLang="zh-CN" dirty="0"/>
              <a:t>] ← -</a:t>
            </a:r>
            <a:r>
              <a:rPr lang="pl-PL" altLang="zh-CN" i="1" dirty="0"/>
              <a:t>f</a:t>
            </a:r>
            <a:r>
              <a:rPr lang="pl-PL" altLang="zh-CN" dirty="0"/>
              <a:t>[</a:t>
            </a:r>
            <a:r>
              <a:rPr lang="pl-PL" altLang="zh-CN" i="1" dirty="0"/>
              <a:t>u</a:t>
            </a:r>
            <a:r>
              <a:rPr lang="pl-PL" altLang="zh-CN" dirty="0"/>
              <a:t>, </a:t>
            </a:r>
            <a:r>
              <a:rPr lang="pl-PL" altLang="zh-CN" i="1" dirty="0"/>
              <a:t>v</a:t>
            </a:r>
            <a:r>
              <a:rPr lang="pl-PL" altLang="zh-CN" dirty="0"/>
              <a:t>]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378689" y="1122964"/>
            <a:ext cx="4703840" cy="2306036"/>
            <a:chOff x="343648" y="2102976"/>
            <a:chExt cx="5402581" cy="2577308"/>
          </a:xfrm>
        </p:grpSpPr>
        <p:sp>
          <p:nvSpPr>
            <p:cNvPr id="8" name="椭圆 7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9" idx="7"/>
              <a:endCxn id="8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6"/>
            <p:cNvSpPr txBox="1"/>
            <p:nvPr/>
          </p:nvSpPr>
          <p:spPr>
            <a:xfrm>
              <a:off x="954574" y="26948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直接箭头连接符 15"/>
            <p:cNvCxnSpPr>
              <a:stCxn id="8" idx="6"/>
              <a:endCxn id="14" idx="2"/>
            </p:cNvCxnSpPr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5"/>
              <a:endCxn id="12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12" idx="0"/>
              <a:endCxn id="8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2" idx="6"/>
              <a:endCxn id="13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1"/>
              <a:endCxn id="8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3" idx="0"/>
              <a:endCxn id="14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5" idx="1"/>
              <a:endCxn id="14" idx="5"/>
            </p:cNvCxnSpPr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3" idx="6"/>
              <a:endCxn id="15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2708645" y="308946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8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9" name="文本框 38"/>
            <p:cNvSpPr txBox="1"/>
            <p:nvPr/>
          </p:nvSpPr>
          <p:spPr>
            <a:xfrm>
              <a:off x="4555102" y="3994621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30" name="文本框 38"/>
            <p:cNvSpPr txBox="1"/>
            <p:nvPr/>
          </p:nvSpPr>
          <p:spPr>
            <a:xfrm>
              <a:off x="4791723" y="262644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31" name="文本框 38"/>
            <p:cNvSpPr txBox="1"/>
            <p:nvPr/>
          </p:nvSpPr>
          <p:spPr>
            <a:xfrm>
              <a:off x="2795016" y="21029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49020" y="3572244"/>
            <a:ext cx="5211460" cy="2413172"/>
            <a:chOff x="6385615" y="2144477"/>
            <a:chExt cx="5402581" cy="2577308"/>
          </a:xfrm>
        </p:grpSpPr>
        <p:sp>
          <p:nvSpPr>
            <p:cNvPr id="33" name="椭圆 32"/>
            <p:cNvSpPr/>
            <p:nvPr/>
          </p:nvSpPr>
          <p:spPr>
            <a:xfrm>
              <a:off x="7677004" y="2260718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6385615" y="332594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直接箭头连接符 34"/>
            <p:cNvCxnSpPr>
              <a:stCxn id="34" idx="7"/>
              <a:endCxn id="33" idx="3"/>
            </p:cNvCxnSpPr>
            <p:nvPr/>
          </p:nvCxnSpPr>
          <p:spPr>
            <a:xfrm flipV="1">
              <a:off x="6837478" y="2712580"/>
              <a:ext cx="917053" cy="6908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6"/>
            <p:cNvSpPr txBox="1"/>
            <p:nvPr/>
          </p:nvSpPr>
          <p:spPr>
            <a:xfrm>
              <a:off x="6996541" y="2736399"/>
              <a:ext cx="527120" cy="39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6/8</a:t>
              </a:r>
              <a:endParaRPr lang="zh-CN" altLang="en-US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7646391" y="4180371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9498185" y="419239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0143880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1258806" y="33259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1" name="直接箭头连接符 40"/>
            <p:cNvCxnSpPr>
              <a:stCxn id="33" idx="6"/>
              <a:endCxn id="39" idx="2"/>
            </p:cNvCxnSpPr>
            <p:nvPr/>
          </p:nvCxnSpPr>
          <p:spPr>
            <a:xfrm flipV="1">
              <a:off x="8206394" y="2483912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34" idx="5"/>
              <a:endCxn id="37" idx="1"/>
            </p:cNvCxnSpPr>
            <p:nvPr/>
          </p:nvCxnSpPr>
          <p:spPr>
            <a:xfrm>
              <a:off x="6837478" y="3777809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7004759" y="400317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44" name="直接箭头连接符 43"/>
            <p:cNvCxnSpPr>
              <a:stCxn id="37" idx="0"/>
              <a:endCxn id="33" idx="4"/>
            </p:cNvCxnSpPr>
            <p:nvPr/>
          </p:nvCxnSpPr>
          <p:spPr>
            <a:xfrm flipV="1">
              <a:off x="7911086" y="2790107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7" idx="6"/>
              <a:endCxn id="38" idx="2"/>
            </p:cNvCxnSpPr>
            <p:nvPr/>
          </p:nvCxnSpPr>
          <p:spPr>
            <a:xfrm>
              <a:off x="8175781" y="4445066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8" idx="1"/>
              <a:endCxn id="33" idx="5"/>
            </p:cNvCxnSpPr>
            <p:nvPr/>
          </p:nvCxnSpPr>
          <p:spPr>
            <a:xfrm flipH="1" flipV="1">
              <a:off x="8128867" y="2712580"/>
              <a:ext cx="1446845" cy="155734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8" idx="0"/>
              <a:endCxn id="39" idx="4"/>
            </p:cNvCxnSpPr>
            <p:nvPr/>
          </p:nvCxnSpPr>
          <p:spPr>
            <a:xfrm flipV="1">
              <a:off x="9762880" y="2748606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40" idx="1"/>
              <a:endCxn id="39" idx="5"/>
            </p:cNvCxnSpPr>
            <p:nvPr/>
          </p:nvCxnSpPr>
          <p:spPr>
            <a:xfrm flipH="1" flipV="1">
              <a:off x="10595743" y="2671079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38" idx="6"/>
              <a:endCxn id="40" idx="3"/>
            </p:cNvCxnSpPr>
            <p:nvPr/>
          </p:nvCxnSpPr>
          <p:spPr>
            <a:xfrm flipV="1">
              <a:off x="10027575" y="3777808"/>
              <a:ext cx="1308758" cy="6792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7606117" y="329991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516932" y="4117449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8750612" y="3130963"/>
              <a:ext cx="529390" cy="39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6/6</a:t>
              </a:r>
              <a:endParaRPr lang="zh-CN" altLang="en-US" dirty="0"/>
            </a:p>
          </p:txBody>
        </p:sp>
        <p:sp>
          <p:nvSpPr>
            <p:cNvPr id="53" name="文本框 38"/>
            <p:cNvSpPr txBox="1"/>
            <p:nvPr/>
          </p:nvSpPr>
          <p:spPr>
            <a:xfrm>
              <a:off x="10097157" y="332925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4" name="文本框 38"/>
            <p:cNvSpPr txBox="1"/>
            <p:nvPr/>
          </p:nvSpPr>
          <p:spPr>
            <a:xfrm>
              <a:off x="10597069" y="4036121"/>
              <a:ext cx="529390" cy="39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6/8</a:t>
              </a:r>
              <a:endParaRPr lang="zh-CN" altLang="en-US" dirty="0"/>
            </a:p>
          </p:txBody>
        </p:sp>
        <p:sp>
          <p:nvSpPr>
            <p:cNvPr id="55" name="文本框 38"/>
            <p:cNvSpPr txBox="1"/>
            <p:nvPr/>
          </p:nvSpPr>
          <p:spPr>
            <a:xfrm>
              <a:off x="10833690" y="2667944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56" name="文本框 38"/>
            <p:cNvSpPr txBox="1"/>
            <p:nvPr/>
          </p:nvSpPr>
          <p:spPr>
            <a:xfrm>
              <a:off x="8836983" y="214447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43648" y="2102976"/>
            <a:ext cx="5402581" cy="2577308"/>
            <a:chOff x="343648" y="2102976"/>
            <a:chExt cx="5402581" cy="2577308"/>
          </a:xfrm>
        </p:grpSpPr>
        <p:sp>
          <p:nvSpPr>
            <p:cNvPr id="5" name="椭圆 4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直接箭头连接符 6"/>
            <p:cNvCxnSpPr>
              <a:stCxn id="6" idx="7"/>
              <a:endCxn id="5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6"/>
            <p:cNvSpPr txBox="1"/>
            <p:nvPr/>
          </p:nvSpPr>
          <p:spPr>
            <a:xfrm>
              <a:off x="954574" y="26948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直接箭头连接符 12"/>
            <p:cNvCxnSpPr>
              <a:stCxn id="5" idx="6"/>
              <a:endCxn id="11" idx="2"/>
            </p:cNvCxnSpPr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6" idx="5"/>
              <a:endCxn id="9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9" idx="0"/>
              <a:endCxn id="5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6"/>
              <a:endCxn id="10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0" idx="1"/>
              <a:endCxn id="5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0" idx="0"/>
              <a:endCxn id="11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2" idx="1"/>
              <a:endCxn id="11" idx="5"/>
            </p:cNvCxnSpPr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0" idx="6"/>
              <a:endCxn id="12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24" name="文本框 38"/>
            <p:cNvSpPr txBox="1"/>
            <p:nvPr/>
          </p:nvSpPr>
          <p:spPr>
            <a:xfrm>
              <a:off x="2708645" y="308946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5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6" name="文本框 38"/>
            <p:cNvSpPr txBox="1"/>
            <p:nvPr/>
          </p:nvSpPr>
          <p:spPr>
            <a:xfrm>
              <a:off x="4555102" y="3994621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4791723" y="262644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28" name="文本框 38"/>
            <p:cNvSpPr txBox="1"/>
            <p:nvPr/>
          </p:nvSpPr>
          <p:spPr>
            <a:xfrm>
              <a:off x="2795016" y="21029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385615" y="2144477"/>
            <a:ext cx="5402581" cy="2577308"/>
            <a:chOff x="6385615" y="2144477"/>
            <a:chExt cx="5402581" cy="2577308"/>
          </a:xfrm>
        </p:grpSpPr>
        <p:sp>
          <p:nvSpPr>
            <p:cNvPr id="29" name="椭圆 28"/>
            <p:cNvSpPr/>
            <p:nvPr/>
          </p:nvSpPr>
          <p:spPr>
            <a:xfrm>
              <a:off x="7677004" y="2260718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6385615" y="332594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1" name="直接箭头连接符 30"/>
            <p:cNvCxnSpPr>
              <a:stCxn id="30" idx="7"/>
              <a:endCxn id="29" idx="3"/>
            </p:cNvCxnSpPr>
            <p:nvPr/>
          </p:nvCxnSpPr>
          <p:spPr>
            <a:xfrm flipV="1">
              <a:off x="6837478" y="2712580"/>
              <a:ext cx="917053" cy="6908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6"/>
            <p:cNvSpPr txBox="1"/>
            <p:nvPr/>
          </p:nvSpPr>
          <p:spPr>
            <a:xfrm>
              <a:off x="6996541" y="2736399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6/8</a:t>
              </a:r>
              <a:endParaRPr lang="zh-CN" altLang="en-US" dirty="0"/>
            </a:p>
          </p:txBody>
        </p:sp>
        <p:sp>
          <p:nvSpPr>
            <p:cNvPr id="33" name="椭圆 32"/>
            <p:cNvSpPr/>
            <p:nvPr/>
          </p:nvSpPr>
          <p:spPr>
            <a:xfrm>
              <a:off x="7646391" y="4180371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9498185" y="419239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0143880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1258806" y="33259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7" name="直接箭头连接符 36"/>
            <p:cNvCxnSpPr>
              <a:stCxn id="29" idx="6"/>
              <a:endCxn id="35" idx="2"/>
            </p:cNvCxnSpPr>
            <p:nvPr/>
          </p:nvCxnSpPr>
          <p:spPr>
            <a:xfrm flipV="1">
              <a:off x="8206394" y="2483912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30" idx="5"/>
              <a:endCxn id="33" idx="1"/>
            </p:cNvCxnSpPr>
            <p:nvPr/>
          </p:nvCxnSpPr>
          <p:spPr>
            <a:xfrm>
              <a:off x="6837478" y="3777809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7004759" y="400317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40" name="直接箭头连接符 39"/>
            <p:cNvCxnSpPr>
              <a:stCxn id="33" idx="0"/>
              <a:endCxn id="29" idx="4"/>
            </p:cNvCxnSpPr>
            <p:nvPr/>
          </p:nvCxnSpPr>
          <p:spPr>
            <a:xfrm flipV="1">
              <a:off x="7911086" y="2790107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6"/>
              <a:endCxn id="34" idx="2"/>
            </p:cNvCxnSpPr>
            <p:nvPr/>
          </p:nvCxnSpPr>
          <p:spPr>
            <a:xfrm>
              <a:off x="8175781" y="4445066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34" idx="1"/>
              <a:endCxn id="29" idx="5"/>
            </p:cNvCxnSpPr>
            <p:nvPr/>
          </p:nvCxnSpPr>
          <p:spPr>
            <a:xfrm flipH="1" flipV="1">
              <a:off x="8128867" y="2712580"/>
              <a:ext cx="1446845" cy="155734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4" idx="0"/>
              <a:endCxn id="35" idx="4"/>
            </p:cNvCxnSpPr>
            <p:nvPr/>
          </p:nvCxnSpPr>
          <p:spPr>
            <a:xfrm flipV="1">
              <a:off x="9762880" y="2748606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6" idx="1"/>
              <a:endCxn id="35" idx="5"/>
            </p:cNvCxnSpPr>
            <p:nvPr/>
          </p:nvCxnSpPr>
          <p:spPr>
            <a:xfrm flipH="1" flipV="1">
              <a:off x="10595743" y="2671079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4" idx="6"/>
              <a:endCxn id="36" idx="3"/>
            </p:cNvCxnSpPr>
            <p:nvPr/>
          </p:nvCxnSpPr>
          <p:spPr>
            <a:xfrm flipV="1">
              <a:off x="10027575" y="3777808"/>
              <a:ext cx="1308758" cy="6792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7606117" y="329991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516932" y="4117449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48" name="文本框 38"/>
            <p:cNvSpPr txBox="1"/>
            <p:nvPr/>
          </p:nvSpPr>
          <p:spPr>
            <a:xfrm>
              <a:off x="8750612" y="313096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6/6</a:t>
              </a:r>
              <a:endParaRPr lang="zh-CN" altLang="en-US" dirty="0"/>
            </a:p>
          </p:txBody>
        </p:sp>
        <p:sp>
          <p:nvSpPr>
            <p:cNvPr id="49" name="文本框 38"/>
            <p:cNvSpPr txBox="1"/>
            <p:nvPr/>
          </p:nvSpPr>
          <p:spPr>
            <a:xfrm>
              <a:off x="10097157" y="332925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0" name="文本框 38"/>
            <p:cNvSpPr txBox="1"/>
            <p:nvPr/>
          </p:nvSpPr>
          <p:spPr>
            <a:xfrm>
              <a:off x="10597069" y="403612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6/8</a:t>
              </a:r>
              <a:endParaRPr lang="zh-CN" altLang="en-US" dirty="0"/>
            </a:p>
          </p:txBody>
        </p:sp>
        <p:sp>
          <p:nvSpPr>
            <p:cNvPr id="51" name="文本框 38"/>
            <p:cNvSpPr txBox="1"/>
            <p:nvPr/>
          </p:nvSpPr>
          <p:spPr>
            <a:xfrm>
              <a:off x="10833690" y="2667944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52" name="文本框 38"/>
            <p:cNvSpPr txBox="1"/>
            <p:nvPr/>
          </p:nvSpPr>
          <p:spPr>
            <a:xfrm>
              <a:off x="8836983" y="214447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677004" y="226071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385615" y="332594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1" name="直接箭头连接符 30"/>
          <p:cNvCxnSpPr>
            <a:stCxn id="30" idx="7"/>
            <a:endCxn id="29" idx="3"/>
          </p:cNvCxnSpPr>
          <p:nvPr/>
        </p:nvCxnSpPr>
        <p:spPr>
          <a:xfrm flipV="1">
            <a:off x="6837478" y="2712580"/>
            <a:ext cx="917053" cy="6908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6"/>
          <p:cNvSpPr txBox="1"/>
          <p:nvPr/>
        </p:nvSpPr>
        <p:spPr>
          <a:xfrm>
            <a:off x="7075357" y="2736399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7646391" y="4180371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498185" y="4192396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143880" y="221921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258806" y="3325946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7" name="直接箭头连接符 36"/>
          <p:cNvCxnSpPr>
            <a:stCxn id="29" idx="6"/>
            <a:endCxn id="35" idx="2"/>
          </p:cNvCxnSpPr>
          <p:nvPr/>
        </p:nvCxnSpPr>
        <p:spPr>
          <a:xfrm flipV="1">
            <a:off x="8206394" y="2483912"/>
            <a:ext cx="1937486" cy="41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0" idx="5"/>
            <a:endCxn id="33" idx="1"/>
          </p:cNvCxnSpPr>
          <p:nvPr/>
        </p:nvCxnSpPr>
        <p:spPr>
          <a:xfrm>
            <a:off x="6837478" y="3777809"/>
            <a:ext cx="886440" cy="480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004759" y="400317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3" idx="0"/>
            <a:endCxn id="29" idx="4"/>
          </p:cNvCxnSpPr>
          <p:nvPr/>
        </p:nvCxnSpPr>
        <p:spPr>
          <a:xfrm flipV="1">
            <a:off x="7911086" y="2790107"/>
            <a:ext cx="30613" cy="1390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3" idx="6"/>
            <a:endCxn id="34" idx="2"/>
          </p:cNvCxnSpPr>
          <p:nvPr/>
        </p:nvCxnSpPr>
        <p:spPr>
          <a:xfrm>
            <a:off x="8175781" y="4445066"/>
            <a:ext cx="1322404" cy="12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4" idx="1"/>
            <a:endCxn id="29" idx="5"/>
          </p:cNvCxnSpPr>
          <p:nvPr/>
        </p:nvCxnSpPr>
        <p:spPr>
          <a:xfrm flipH="1" flipV="1">
            <a:off x="8128867" y="2712580"/>
            <a:ext cx="1446845" cy="155734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4" idx="0"/>
            <a:endCxn id="35" idx="4"/>
          </p:cNvCxnSpPr>
          <p:nvPr/>
        </p:nvCxnSpPr>
        <p:spPr>
          <a:xfrm flipV="1">
            <a:off x="9762880" y="2748606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6" idx="1"/>
            <a:endCxn id="35" idx="5"/>
          </p:cNvCxnSpPr>
          <p:nvPr/>
        </p:nvCxnSpPr>
        <p:spPr>
          <a:xfrm flipH="1" flipV="1">
            <a:off x="10595743" y="2671079"/>
            <a:ext cx="740590" cy="73239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4" idx="6"/>
            <a:endCxn id="36" idx="3"/>
          </p:cNvCxnSpPr>
          <p:nvPr/>
        </p:nvCxnSpPr>
        <p:spPr>
          <a:xfrm flipV="1">
            <a:off x="10027575" y="3777808"/>
            <a:ext cx="1308758" cy="6792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606117" y="329991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8516932" y="411744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48" name="文本框 38"/>
          <p:cNvSpPr txBox="1"/>
          <p:nvPr/>
        </p:nvSpPr>
        <p:spPr>
          <a:xfrm>
            <a:off x="8750612" y="313096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9" name="文本框 38"/>
          <p:cNvSpPr txBox="1"/>
          <p:nvPr/>
        </p:nvSpPr>
        <p:spPr>
          <a:xfrm>
            <a:off x="10097157" y="332925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文本框 38"/>
          <p:cNvSpPr txBox="1"/>
          <p:nvPr/>
        </p:nvSpPr>
        <p:spPr>
          <a:xfrm>
            <a:off x="10597069" y="4036122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文本框 38"/>
          <p:cNvSpPr txBox="1"/>
          <p:nvPr/>
        </p:nvSpPr>
        <p:spPr>
          <a:xfrm>
            <a:off x="10833690" y="266794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52" name="文本框 38"/>
          <p:cNvSpPr txBox="1"/>
          <p:nvPr/>
        </p:nvSpPr>
        <p:spPr>
          <a:xfrm>
            <a:off x="8836983" y="214447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2013216" y="221824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721827" y="328347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5" name="直接箭头连接符 54"/>
          <p:cNvCxnSpPr>
            <a:stCxn id="54" idx="7"/>
            <a:endCxn id="53" idx="3"/>
          </p:cNvCxnSpPr>
          <p:nvPr/>
        </p:nvCxnSpPr>
        <p:spPr>
          <a:xfrm flipV="1">
            <a:off x="1173690" y="2670110"/>
            <a:ext cx="917053" cy="6908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6"/>
          <p:cNvSpPr txBox="1"/>
          <p:nvPr/>
        </p:nvSpPr>
        <p:spPr>
          <a:xfrm>
            <a:off x="1332753" y="269392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6/8</a:t>
            </a:r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1982603" y="4137901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834397" y="4149926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480092" y="217674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595018" y="3283476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61" name="直接箭头连接符 60"/>
          <p:cNvCxnSpPr>
            <a:stCxn id="53" idx="6"/>
            <a:endCxn id="59" idx="2"/>
          </p:cNvCxnSpPr>
          <p:nvPr/>
        </p:nvCxnSpPr>
        <p:spPr>
          <a:xfrm flipV="1">
            <a:off x="2542606" y="2441442"/>
            <a:ext cx="1937486" cy="41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54" idx="5"/>
            <a:endCxn id="57" idx="1"/>
          </p:cNvCxnSpPr>
          <p:nvPr/>
        </p:nvCxnSpPr>
        <p:spPr>
          <a:xfrm>
            <a:off x="1173690" y="3735339"/>
            <a:ext cx="886440" cy="480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340971" y="396070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cxnSp>
        <p:nvCxnSpPr>
          <p:cNvPr id="64" name="直接箭头连接符 63"/>
          <p:cNvCxnSpPr>
            <a:stCxn id="57" idx="0"/>
            <a:endCxn id="53" idx="4"/>
          </p:cNvCxnSpPr>
          <p:nvPr/>
        </p:nvCxnSpPr>
        <p:spPr>
          <a:xfrm flipV="1">
            <a:off x="2247298" y="2747637"/>
            <a:ext cx="30613" cy="1390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57" idx="6"/>
            <a:endCxn id="58" idx="2"/>
          </p:cNvCxnSpPr>
          <p:nvPr/>
        </p:nvCxnSpPr>
        <p:spPr>
          <a:xfrm>
            <a:off x="2511993" y="4402596"/>
            <a:ext cx="1322404" cy="12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58" idx="1"/>
            <a:endCxn id="53" idx="5"/>
          </p:cNvCxnSpPr>
          <p:nvPr/>
        </p:nvCxnSpPr>
        <p:spPr>
          <a:xfrm flipH="1" flipV="1">
            <a:off x="2465079" y="2670110"/>
            <a:ext cx="1446845" cy="1557343"/>
          </a:xfrm>
          <a:prstGeom prst="straightConnector1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58" idx="0"/>
            <a:endCxn id="59" idx="4"/>
          </p:cNvCxnSpPr>
          <p:nvPr/>
        </p:nvCxnSpPr>
        <p:spPr>
          <a:xfrm flipV="1">
            <a:off x="4099092" y="2706136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60" idx="1"/>
            <a:endCxn id="59" idx="5"/>
          </p:cNvCxnSpPr>
          <p:nvPr/>
        </p:nvCxnSpPr>
        <p:spPr>
          <a:xfrm flipH="1" flipV="1">
            <a:off x="4931955" y="2628609"/>
            <a:ext cx="740590" cy="73239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8" idx="6"/>
            <a:endCxn id="60" idx="3"/>
          </p:cNvCxnSpPr>
          <p:nvPr/>
        </p:nvCxnSpPr>
        <p:spPr>
          <a:xfrm flipV="1">
            <a:off x="4363787" y="3735338"/>
            <a:ext cx="1308758" cy="6792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1942329" y="325744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2853144" y="407497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72" name="文本框 38"/>
          <p:cNvSpPr txBox="1"/>
          <p:nvPr/>
        </p:nvSpPr>
        <p:spPr>
          <a:xfrm>
            <a:off x="3086824" y="308849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6/6</a:t>
            </a:r>
            <a:endParaRPr lang="zh-CN" altLang="en-US" dirty="0"/>
          </a:p>
        </p:txBody>
      </p:sp>
      <p:sp>
        <p:nvSpPr>
          <p:cNvPr id="73" name="文本框 38"/>
          <p:cNvSpPr txBox="1"/>
          <p:nvPr/>
        </p:nvSpPr>
        <p:spPr>
          <a:xfrm>
            <a:off x="4433369" y="328678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4" name="文本框 38"/>
          <p:cNvSpPr txBox="1"/>
          <p:nvPr/>
        </p:nvSpPr>
        <p:spPr>
          <a:xfrm>
            <a:off x="4933281" y="3993652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6/8</a:t>
            </a:r>
            <a:endParaRPr lang="zh-CN" altLang="en-US" dirty="0"/>
          </a:p>
        </p:txBody>
      </p:sp>
      <p:sp>
        <p:nvSpPr>
          <p:cNvPr id="75" name="文本框 38"/>
          <p:cNvSpPr txBox="1"/>
          <p:nvPr/>
        </p:nvSpPr>
        <p:spPr>
          <a:xfrm>
            <a:off x="5169902" y="262547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76" name="文本框 38"/>
          <p:cNvSpPr txBox="1"/>
          <p:nvPr/>
        </p:nvSpPr>
        <p:spPr>
          <a:xfrm>
            <a:off x="3173195" y="210200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6899938" y="2790030"/>
            <a:ext cx="917053" cy="69089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6"/>
          <p:cNvSpPr txBox="1"/>
          <p:nvPr/>
        </p:nvSpPr>
        <p:spPr>
          <a:xfrm>
            <a:off x="7227757" y="3128639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79" name="直接箭头连接符 78"/>
          <p:cNvCxnSpPr/>
          <p:nvPr/>
        </p:nvCxnSpPr>
        <p:spPr>
          <a:xfrm flipV="1">
            <a:off x="9980668" y="3663535"/>
            <a:ext cx="1308758" cy="679283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38"/>
          <p:cNvSpPr txBox="1"/>
          <p:nvPr/>
        </p:nvSpPr>
        <p:spPr>
          <a:xfrm>
            <a:off x="10434102" y="367066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677004" y="226071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385615" y="332594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1" name="直接箭头连接符 30"/>
          <p:cNvCxnSpPr>
            <a:stCxn id="30" idx="7"/>
            <a:endCxn id="29" idx="3"/>
          </p:cNvCxnSpPr>
          <p:nvPr/>
        </p:nvCxnSpPr>
        <p:spPr>
          <a:xfrm flipV="1">
            <a:off x="6837478" y="2712580"/>
            <a:ext cx="917053" cy="6908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6"/>
          <p:cNvSpPr txBox="1"/>
          <p:nvPr/>
        </p:nvSpPr>
        <p:spPr>
          <a:xfrm>
            <a:off x="6899938" y="2736399"/>
            <a:ext cx="55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2/2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7646391" y="4180371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498185" y="4192396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143880" y="221921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258806" y="3325946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7" name="直接箭头连接符 36"/>
          <p:cNvCxnSpPr>
            <a:stCxn id="29" idx="6"/>
            <a:endCxn id="35" idx="2"/>
          </p:cNvCxnSpPr>
          <p:nvPr/>
        </p:nvCxnSpPr>
        <p:spPr>
          <a:xfrm flipV="1">
            <a:off x="8206394" y="2483912"/>
            <a:ext cx="1937486" cy="415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0" idx="5"/>
            <a:endCxn id="33" idx="1"/>
          </p:cNvCxnSpPr>
          <p:nvPr/>
        </p:nvCxnSpPr>
        <p:spPr>
          <a:xfrm>
            <a:off x="6837478" y="3777809"/>
            <a:ext cx="886440" cy="480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004759" y="400317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3" idx="0"/>
            <a:endCxn id="29" idx="4"/>
          </p:cNvCxnSpPr>
          <p:nvPr/>
        </p:nvCxnSpPr>
        <p:spPr>
          <a:xfrm flipV="1">
            <a:off x="7911086" y="2790107"/>
            <a:ext cx="30613" cy="1390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3" idx="6"/>
            <a:endCxn id="34" idx="2"/>
          </p:cNvCxnSpPr>
          <p:nvPr/>
        </p:nvCxnSpPr>
        <p:spPr>
          <a:xfrm>
            <a:off x="8175781" y="4445066"/>
            <a:ext cx="1322404" cy="12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4" idx="1"/>
            <a:endCxn id="29" idx="5"/>
          </p:cNvCxnSpPr>
          <p:nvPr/>
        </p:nvCxnSpPr>
        <p:spPr>
          <a:xfrm flipH="1" flipV="1">
            <a:off x="8128867" y="2712580"/>
            <a:ext cx="1446845" cy="1557343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4" idx="0"/>
            <a:endCxn id="35" idx="4"/>
          </p:cNvCxnSpPr>
          <p:nvPr/>
        </p:nvCxnSpPr>
        <p:spPr>
          <a:xfrm flipV="1">
            <a:off x="9762880" y="2748606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6" idx="1"/>
            <a:endCxn id="35" idx="5"/>
          </p:cNvCxnSpPr>
          <p:nvPr/>
        </p:nvCxnSpPr>
        <p:spPr>
          <a:xfrm flipH="1" flipV="1">
            <a:off x="10595743" y="2671079"/>
            <a:ext cx="740590" cy="73239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4" idx="6"/>
            <a:endCxn id="36" idx="3"/>
          </p:cNvCxnSpPr>
          <p:nvPr/>
        </p:nvCxnSpPr>
        <p:spPr>
          <a:xfrm flipV="1">
            <a:off x="10027575" y="3777808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606117" y="329991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8516932" y="411744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48" name="文本框 38"/>
          <p:cNvSpPr txBox="1"/>
          <p:nvPr/>
        </p:nvSpPr>
        <p:spPr>
          <a:xfrm>
            <a:off x="8750612" y="313096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9" name="文本框 38"/>
          <p:cNvSpPr txBox="1"/>
          <p:nvPr/>
        </p:nvSpPr>
        <p:spPr>
          <a:xfrm>
            <a:off x="10097157" y="332925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文本框 38"/>
          <p:cNvSpPr txBox="1"/>
          <p:nvPr/>
        </p:nvSpPr>
        <p:spPr>
          <a:xfrm>
            <a:off x="10597069" y="4036122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文本框 38"/>
          <p:cNvSpPr txBox="1"/>
          <p:nvPr/>
        </p:nvSpPr>
        <p:spPr>
          <a:xfrm>
            <a:off x="10833689" y="2667944"/>
            <a:ext cx="7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2/10</a:t>
            </a:r>
            <a:endParaRPr lang="zh-CN" altLang="en-US" dirty="0"/>
          </a:p>
        </p:txBody>
      </p:sp>
      <p:sp>
        <p:nvSpPr>
          <p:cNvPr id="52" name="文本框 38"/>
          <p:cNvSpPr txBox="1"/>
          <p:nvPr/>
        </p:nvSpPr>
        <p:spPr>
          <a:xfrm>
            <a:off x="8836982" y="2144477"/>
            <a:ext cx="73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2/10</a:t>
            </a:r>
            <a:endParaRPr lang="zh-CN" altLang="en-US" dirty="0"/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6899938" y="2790030"/>
            <a:ext cx="917053" cy="690894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6"/>
          <p:cNvSpPr txBox="1"/>
          <p:nvPr/>
        </p:nvSpPr>
        <p:spPr>
          <a:xfrm>
            <a:off x="7227757" y="3128639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79" name="直接箭头连接符 78"/>
          <p:cNvCxnSpPr/>
          <p:nvPr/>
        </p:nvCxnSpPr>
        <p:spPr>
          <a:xfrm flipV="1">
            <a:off x="9980668" y="3663535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38"/>
          <p:cNvSpPr txBox="1"/>
          <p:nvPr/>
        </p:nvSpPr>
        <p:spPr>
          <a:xfrm>
            <a:off x="10434102" y="367066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81" name="椭圆 80"/>
          <p:cNvSpPr/>
          <p:nvPr/>
        </p:nvSpPr>
        <p:spPr>
          <a:xfrm>
            <a:off x="1700542" y="223339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09153" y="329862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83" name="直接箭头连接符 82"/>
          <p:cNvCxnSpPr>
            <a:stCxn id="82" idx="7"/>
            <a:endCxn id="81" idx="3"/>
          </p:cNvCxnSpPr>
          <p:nvPr/>
        </p:nvCxnSpPr>
        <p:spPr>
          <a:xfrm flipV="1">
            <a:off x="861016" y="2685260"/>
            <a:ext cx="917053" cy="690894"/>
          </a:xfrm>
          <a:prstGeom prst="straightConnector1">
            <a:avLst/>
          </a:prstGeom>
          <a:ln w="28575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6"/>
          <p:cNvSpPr txBox="1"/>
          <p:nvPr/>
        </p:nvSpPr>
        <p:spPr>
          <a:xfrm>
            <a:off x="1098895" y="2709079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1669929" y="4153051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521723" y="4165076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4167418" y="219189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282344" y="3298626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89" name="直接箭头连接符 88"/>
          <p:cNvCxnSpPr>
            <a:stCxn id="81" idx="6"/>
            <a:endCxn id="87" idx="2"/>
          </p:cNvCxnSpPr>
          <p:nvPr/>
        </p:nvCxnSpPr>
        <p:spPr>
          <a:xfrm flipV="1">
            <a:off x="2229932" y="2456592"/>
            <a:ext cx="1937486" cy="41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82" idx="5"/>
            <a:endCxn id="85" idx="1"/>
          </p:cNvCxnSpPr>
          <p:nvPr/>
        </p:nvCxnSpPr>
        <p:spPr>
          <a:xfrm>
            <a:off x="861016" y="3750489"/>
            <a:ext cx="886440" cy="480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1028297" y="397585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cxnSp>
        <p:nvCxnSpPr>
          <p:cNvPr id="92" name="直接箭头连接符 91"/>
          <p:cNvCxnSpPr>
            <a:stCxn id="85" idx="0"/>
            <a:endCxn id="81" idx="4"/>
          </p:cNvCxnSpPr>
          <p:nvPr/>
        </p:nvCxnSpPr>
        <p:spPr>
          <a:xfrm flipV="1">
            <a:off x="1934624" y="2762787"/>
            <a:ext cx="30613" cy="1390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85" idx="6"/>
            <a:endCxn id="86" idx="2"/>
          </p:cNvCxnSpPr>
          <p:nvPr/>
        </p:nvCxnSpPr>
        <p:spPr>
          <a:xfrm>
            <a:off x="2199319" y="4417746"/>
            <a:ext cx="1322404" cy="12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6" idx="1"/>
            <a:endCxn id="81" idx="5"/>
          </p:cNvCxnSpPr>
          <p:nvPr/>
        </p:nvCxnSpPr>
        <p:spPr>
          <a:xfrm flipH="1" flipV="1">
            <a:off x="2152405" y="2685260"/>
            <a:ext cx="1446845" cy="1557343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86" idx="0"/>
            <a:endCxn id="87" idx="4"/>
          </p:cNvCxnSpPr>
          <p:nvPr/>
        </p:nvCxnSpPr>
        <p:spPr>
          <a:xfrm flipV="1">
            <a:off x="3786418" y="2721286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88" idx="1"/>
            <a:endCxn id="87" idx="5"/>
          </p:cNvCxnSpPr>
          <p:nvPr/>
        </p:nvCxnSpPr>
        <p:spPr>
          <a:xfrm flipH="1" flipV="1">
            <a:off x="4619281" y="2643759"/>
            <a:ext cx="740590" cy="73239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86" idx="6"/>
            <a:endCxn id="88" idx="3"/>
          </p:cNvCxnSpPr>
          <p:nvPr/>
        </p:nvCxnSpPr>
        <p:spPr>
          <a:xfrm flipV="1">
            <a:off x="4051113" y="3750488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629655" y="327259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2540470" y="409012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00" name="文本框 38"/>
          <p:cNvSpPr txBox="1"/>
          <p:nvPr/>
        </p:nvSpPr>
        <p:spPr>
          <a:xfrm>
            <a:off x="2774150" y="310364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01" name="文本框 38"/>
          <p:cNvSpPr txBox="1"/>
          <p:nvPr/>
        </p:nvSpPr>
        <p:spPr>
          <a:xfrm>
            <a:off x="4120695" y="330193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2" name="文本框 38"/>
          <p:cNvSpPr txBox="1"/>
          <p:nvPr/>
        </p:nvSpPr>
        <p:spPr>
          <a:xfrm>
            <a:off x="4620607" y="4008802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3" name="文本框 38"/>
          <p:cNvSpPr txBox="1"/>
          <p:nvPr/>
        </p:nvSpPr>
        <p:spPr>
          <a:xfrm>
            <a:off x="4857228" y="264062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04" name="文本框 38"/>
          <p:cNvSpPr txBox="1"/>
          <p:nvPr/>
        </p:nvSpPr>
        <p:spPr>
          <a:xfrm>
            <a:off x="2860521" y="211715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105" name="直接箭头连接符 104"/>
          <p:cNvCxnSpPr/>
          <p:nvPr/>
        </p:nvCxnSpPr>
        <p:spPr>
          <a:xfrm flipV="1">
            <a:off x="923476" y="2762710"/>
            <a:ext cx="917053" cy="69089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6"/>
          <p:cNvSpPr txBox="1"/>
          <p:nvPr/>
        </p:nvSpPr>
        <p:spPr>
          <a:xfrm>
            <a:off x="1251295" y="3101319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107" name="直接箭头连接符 106"/>
          <p:cNvCxnSpPr/>
          <p:nvPr/>
        </p:nvCxnSpPr>
        <p:spPr>
          <a:xfrm flipV="1">
            <a:off x="4004206" y="3636215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38"/>
          <p:cNvSpPr txBox="1"/>
          <p:nvPr/>
        </p:nvSpPr>
        <p:spPr>
          <a:xfrm>
            <a:off x="4457640" y="364334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206" y="-85437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889814" y="217077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98425" y="3236006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1" name="直接箭头连接符 30"/>
          <p:cNvCxnSpPr>
            <a:stCxn id="30" idx="7"/>
            <a:endCxn id="29" idx="3"/>
          </p:cNvCxnSpPr>
          <p:nvPr/>
        </p:nvCxnSpPr>
        <p:spPr>
          <a:xfrm flipV="1">
            <a:off x="1050288" y="2622639"/>
            <a:ext cx="917053" cy="6908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6"/>
          <p:cNvSpPr txBox="1"/>
          <p:nvPr/>
        </p:nvSpPr>
        <p:spPr>
          <a:xfrm>
            <a:off x="987828" y="2646458"/>
            <a:ext cx="78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2/2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1859201" y="4090430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710995" y="4102455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356690" y="2129276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471616" y="3236005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7" name="直接箭头连接符 36"/>
          <p:cNvCxnSpPr>
            <a:stCxn id="29" idx="6"/>
            <a:endCxn id="35" idx="2"/>
          </p:cNvCxnSpPr>
          <p:nvPr/>
        </p:nvCxnSpPr>
        <p:spPr>
          <a:xfrm flipV="1">
            <a:off x="2419204" y="2393971"/>
            <a:ext cx="1937486" cy="415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0" idx="5"/>
            <a:endCxn id="33" idx="1"/>
          </p:cNvCxnSpPr>
          <p:nvPr/>
        </p:nvCxnSpPr>
        <p:spPr>
          <a:xfrm>
            <a:off x="1050288" y="3687868"/>
            <a:ext cx="886440" cy="480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217569" y="3913236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3" idx="0"/>
            <a:endCxn id="29" idx="4"/>
          </p:cNvCxnSpPr>
          <p:nvPr/>
        </p:nvCxnSpPr>
        <p:spPr>
          <a:xfrm flipV="1">
            <a:off x="2123896" y="2700166"/>
            <a:ext cx="30613" cy="1390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3" idx="6"/>
            <a:endCxn id="34" idx="2"/>
          </p:cNvCxnSpPr>
          <p:nvPr/>
        </p:nvCxnSpPr>
        <p:spPr>
          <a:xfrm>
            <a:off x="2388591" y="4355125"/>
            <a:ext cx="1322404" cy="12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4" idx="1"/>
            <a:endCxn id="29" idx="5"/>
          </p:cNvCxnSpPr>
          <p:nvPr/>
        </p:nvCxnSpPr>
        <p:spPr>
          <a:xfrm flipH="1" flipV="1">
            <a:off x="2341677" y="2622639"/>
            <a:ext cx="1446845" cy="1557343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4" idx="0"/>
            <a:endCxn id="35" idx="4"/>
          </p:cNvCxnSpPr>
          <p:nvPr/>
        </p:nvCxnSpPr>
        <p:spPr>
          <a:xfrm flipV="1">
            <a:off x="3975690" y="2658665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6" idx="1"/>
            <a:endCxn id="35" idx="5"/>
          </p:cNvCxnSpPr>
          <p:nvPr/>
        </p:nvCxnSpPr>
        <p:spPr>
          <a:xfrm flipH="1" flipV="1">
            <a:off x="4808553" y="2581138"/>
            <a:ext cx="740590" cy="73239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4" idx="6"/>
            <a:endCxn id="36" idx="3"/>
          </p:cNvCxnSpPr>
          <p:nvPr/>
        </p:nvCxnSpPr>
        <p:spPr>
          <a:xfrm flipV="1">
            <a:off x="4240385" y="3687867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818927" y="3209972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2729742" y="402750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48" name="文本框 38"/>
          <p:cNvSpPr txBox="1"/>
          <p:nvPr/>
        </p:nvSpPr>
        <p:spPr>
          <a:xfrm>
            <a:off x="2963422" y="3041022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9" name="文本框 38"/>
          <p:cNvSpPr txBox="1"/>
          <p:nvPr/>
        </p:nvSpPr>
        <p:spPr>
          <a:xfrm>
            <a:off x="4309967" y="323931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文本框 38"/>
          <p:cNvSpPr txBox="1"/>
          <p:nvPr/>
        </p:nvSpPr>
        <p:spPr>
          <a:xfrm>
            <a:off x="4809879" y="3946181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文本框 38"/>
          <p:cNvSpPr txBox="1"/>
          <p:nvPr/>
        </p:nvSpPr>
        <p:spPr>
          <a:xfrm>
            <a:off x="5046499" y="2578003"/>
            <a:ext cx="68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2/10</a:t>
            </a:r>
            <a:endParaRPr lang="zh-CN" altLang="en-US" dirty="0"/>
          </a:p>
        </p:txBody>
      </p:sp>
      <p:sp>
        <p:nvSpPr>
          <p:cNvPr id="52" name="文本框 38"/>
          <p:cNvSpPr txBox="1"/>
          <p:nvPr/>
        </p:nvSpPr>
        <p:spPr>
          <a:xfrm>
            <a:off x="3049793" y="2054536"/>
            <a:ext cx="6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2/10</a:t>
            </a:r>
            <a:endParaRPr lang="zh-CN" altLang="en-US" dirty="0"/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1112748" y="2700089"/>
            <a:ext cx="917053" cy="690894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6"/>
          <p:cNvSpPr txBox="1"/>
          <p:nvPr/>
        </p:nvSpPr>
        <p:spPr>
          <a:xfrm>
            <a:off x="1440567" y="3038698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79" name="直接箭头连接符 78"/>
          <p:cNvCxnSpPr/>
          <p:nvPr/>
        </p:nvCxnSpPr>
        <p:spPr>
          <a:xfrm flipV="1">
            <a:off x="4193478" y="3573594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38"/>
          <p:cNvSpPr txBox="1"/>
          <p:nvPr/>
        </p:nvSpPr>
        <p:spPr>
          <a:xfrm>
            <a:off x="4646912" y="358072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7755167" y="2200674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463778" y="326590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724554" y="412032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9576348" y="413235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0222043" y="215917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1336969" y="326590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67" name="直接箭头连接符 66"/>
          <p:cNvCxnSpPr>
            <a:stCxn id="59" idx="6"/>
            <a:endCxn id="65" idx="2"/>
          </p:cNvCxnSpPr>
          <p:nvPr/>
        </p:nvCxnSpPr>
        <p:spPr>
          <a:xfrm flipV="1">
            <a:off x="8284557" y="2423868"/>
            <a:ext cx="1937486" cy="415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60" idx="5"/>
            <a:endCxn id="63" idx="1"/>
          </p:cNvCxnSpPr>
          <p:nvPr/>
        </p:nvCxnSpPr>
        <p:spPr>
          <a:xfrm>
            <a:off x="6915641" y="3717765"/>
            <a:ext cx="886440" cy="480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7082922" y="394313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cxnSp>
        <p:nvCxnSpPr>
          <p:cNvPr id="70" name="直接箭头连接符 69"/>
          <p:cNvCxnSpPr>
            <a:stCxn id="63" idx="0"/>
            <a:endCxn id="59" idx="4"/>
          </p:cNvCxnSpPr>
          <p:nvPr/>
        </p:nvCxnSpPr>
        <p:spPr>
          <a:xfrm flipV="1">
            <a:off x="7989249" y="2730063"/>
            <a:ext cx="30613" cy="1390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63" idx="6"/>
            <a:endCxn id="64" idx="2"/>
          </p:cNvCxnSpPr>
          <p:nvPr/>
        </p:nvCxnSpPr>
        <p:spPr>
          <a:xfrm>
            <a:off x="8253944" y="4385022"/>
            <a:ext cx="1322404" cy="12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64" idx="1"/>
            <a:endCxn id="59" idx="5"/>
          </p:cNvCxnSpPr>
          <p:nvPr/>
        </p:nvCxnSpPr>
        <p:spPr>
          <a:xfrm flipH="1" flipV="1">
            <a:off x="8207030" y="2652536"/>
            <a:ext cx="1446845" cy="1557343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4" idx="0"/>
            <a:endCxn id="65" idx="4"/>
          </p:cNvCxnSpPr>
          <p:nvPr/>
        </p:nvCxnSpPr>
        <p:spPr>
          <a:xfrm flipV="1">
            <a:off x="9841043" y="2688562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66" idx="1"/>
            <a:endCxn id="65" idx="5"/>
          </p:cNvCxnSpPr>
          <p:nvPr/>
        </p:nvCxnSpPr>
        <p:spPr>
          <a:xfrm flipH="1" flipV="1">
            <a:off x="10673906" y="2611035"/>
            <a:ext cx="740590" cy="73239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64" idx="6"/>
            <a:endCxn id="66" idx="3"/>
          </p:cNvCxnSpPr>
          <p:nvPr/>
        </p:nvCxnSpPr>
        <p:spPr>
          <a:xfrm flipV="1">
            <a:off x="10105738" y="3717764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7684280" y="323986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8595095" y="405740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10" name="文本框 38"/>
          <p:cNvSpPr txBox="1"/>
          <p:nvPr/>
        </p:nvSpPr>
        <p:spPr>
          <a:xfrm>
            <a:off x="8828775" y="307091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11" name="文本框 38"/>
          <p:cNvSpPr txBox="1"/>
          <p:nvPr/>
        </p:nvSpPr>
        <p:spPr>
          <a:xfrm>
            <a:off x="10175320" y="326921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2" name="文本框 38"/>
          <p:cNvSpPr txBox="1"/>
          <p:nvPr/>
        </p:nvSpPr>
        <p:spPr>
          <a:xfrm>
            <a:off x="10675232" y="397607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3" name="文本框 38"/>
          <p:cNvSpPr txBox="1"/>
          <p:nvPr/>
        </p:nvSpPr>
        <p:spPr>
          <a:xfrm>
            <a:off x="10911853" y="260790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14" name="文本框 38"/>
          <p:cNvSpPr txBox="1"/>
          <p:nvPr/>
        </p:nvSpPr>
        <p:spPr>
          <a:xfrm>
            <a:off x="8915146" y="208443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15" name="直接箭头连接符 114"/>
          <p:cNvCxnSpPr/>
          <p:nvPr/>
        </p:nvCxnSpPr>
        <p:spPr>
          <a:xfrm flipV="1">
            <a:off x="6978101" y="2729986"/>
            <a:ext cx="917053" cy="69089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6"/>
          <p:cNvSpPr txBox="1"/>
          <p:nvPr/>
        </p:nvSpPr>
        <p:spPr>
          <a:xfrm>
            <a:off x="7305920" y="3068595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17" name="直接箭头连接符 116"/>
          <p:cNvCxnSpPr/>
          <p:nvPr/>
        </p:nvCxnSpPr>
        <p:spPr>
          <a:xfrm flipV="1">
            <a:off x="10058831" y="3603491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38"/>
          <p:cNvSpPr txBox="1"/>
          <p:nvPr/>
        </p:nvSpPr>
        <p:spPr>
          <a:xfrm>
            <a:off x="10512265" y="361062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119" name="直接箭头连接符 118"/>
          <p:cNvCxnSpPr/>
          <p:nvPr/>
        </p:nvCxnSpPr>
        <p:spPr>
          <a:xfrm flipV="1">
            <a:off x="8299116" y="2578919"/>
            <a:ext cx="1937486" cy="41501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38"/>
          <p:cNvSpPr txBox="1"/>
          <p:nvPr/>
        </p:nvSpPr>
        <p:spPr>
          <a:xfrm>
            <a:off x="9151966" y="2640512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21" name="直接箭头连接符 120"/>
          <p:cNvCxnSpPr/>
          <p:nvPr/>
        </p:nvCxnSpPr>
        <p:spPr>
          <a:xfrm flipH="1" flipV="1">
            <a:off x="10600332" y="2674825"/>
            <a:ext cx="740590" cy="73239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38"/>
          <p:cNvSpPr txBox="1"/>
          <p:nvPr/>
        </p:nvSpPr>
        <p:spPr>
          <a:xfrm>
            <a:off x="10669305" y="292783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206" y="-85437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609200" y="2335586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17811" y="3400815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578587" y="4255239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430381" y="4267264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076076" y="2294085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5191002" y="3400814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67" name="直接箭头连接符 66"/>
          <p:cNvCxnSpPr>
            <a:stCxn id="59" idx="6"/>
            <a:endCxn id="65" idx="2"/>
          </p:cNvCxnSpPr>
          <p:nvPr/>
        </p:nvCxnSpPr>
        <p:spPr>
          <a:xfrm flipV="1">
            <a:off x="2138590" y="2558780"/>
            <a:ext cx="1937486" cy="415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60" idx="5"/>
            <a:endCxn id="63" idx="1"/>
          </p:cNvCxnSpPr>
          <p:nvPr/>
        </p:nvCxnSpPr>
        <p:spPr>
          <a:xfrm>
            <a:off x="769674" y="3852677"/>
            <a:ext cx="886440" cy="4800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752305" y="4078045"/>
            <a:ext cx="71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2/12</a:t>
            </a:r>
            <a:endParaRPr lang="zh-CN" altLang="en-US" dirty="0"/>
          </a:p>
        </p:txBody>
      </p:sp>
      <p:cxnSp>
        <p:nvCxnSpPr>
          <p:cNvPr id="70" name="直接箭头连接符 69"/>
          <p:cNvCxnSpPr>
            <a:stCxn id="63" idx="0"/>
            <a:endCxn id="59" idx="4"/>
          </p:cNvCxnSpPr>
          <p:nvPr/>
        </p:nvCxnSpPr>
        <p:spPr>
          <a:xfrm flipV="1">
            <a:off x="1843282" y="2864975"/>
            <a:ext cx="30613" cy="1390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63" idx="6"/>
            <a:endCxn id="64" idx="2"/>
          </p:cNvCxnSpPr>
          <p:nvPr/>
        </p:nvCxnSpPr>
        <p:spPr>
          <a:xfrm>
            <a:off x="2107977" y="4519934"/>
            <a:ext cx="1322404" cy="12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64" idx="1"/>
            <a:endCxn id="59" idx="5"/>
          </p:cNvCxnSpPr>
          <p:nvPr/>
        </p:nvCxnSpPr>
        <p:spPr>
          <a:xfrm flipH="1" flipV="1">
            <a:off x="2061063" y="2787448"/>
            <a:ext cx="1446845" cy="1557343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4" idx="0"/>
            <a:endCxn id="65" idx="4"/>
          </p:cNvCxnSpPr>
          <p:nvPr/>
        </p:nvCxnSpPr>
        <p:spPr>
          <a:xfrm flipV="1">
            <a:off x="3695076" y="2823474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66" idx="1"/>
            <a:endCxn id="65" idx="5"/>
          </p:cNvCxnSpPr>
          <p:nvPr/>
        </p:nvCxnSpPr>
        <p:spPr>
          <a:xfrm flipH="1" flipV="1">
            <a:off x="4527939" y="2745947"/>
            <a:ext cx="740590" cy="73239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64" idx="6"/>
            <a:endCxn id="66" idx="3"/>
          </p:cNvCxnSpPr>
          <p:nvPr/>
        </p:nvCxnSpPr>
        <p:spPr>
          <a:xfrm flipV="1">
            <a:off x="3959771" y="3852676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538313" y="3374781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2/2</a:t>
            </a:r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2449128" y="419231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10" name="文本框 38"/>
          <p:cNvSpPr txBox="1"/>
          <p:nvPr/>
        </p:nvSpPr>
        <p:spPr>
          <a:xfrm>
            <a:off x="2682808" y="3205831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11" name="文本框 38"/>
          <p:cNvSpPr txBox="1"/>
          <p:nvPr/>
        </p:nvSpPr>
        <p:spPr>
          <a:xfrm>
            <a:off x="4029353" y="3404126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2" name="文本框 38"/>
          <p:cNvSpPr txBox="1"/>
          <p:nvPr/>
        </p:nvSpPr>
        <p:spPr>
          <a:xfrm>
            <a:off x="4529265" y="411099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3" name="文本框 38"/>
          <p:cNvSpPr txBox="1"/>
          <p:nvPr/>
        </p:nvSpPr>
        <p:spPr>
          <a:xfrm>
            <a:off x="4765886" y="2742812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2/8</a:t>
            </a:r>
            <a:endParaRPr lang="zh-CN" altLang="en-US" dirty="0"/>
          </a:p>
        </p:txBody>
      </p:sp>
      <p:sp>
        <p:nvSpPr>
          <p:cNvPr id="114" name="文本框 38"/>
          <p:cNvSpPr txBox="1"/>
          <p:nvPr/>
        </p:nvSpPr>
        <p:spPr>
          <a:xfrm>
            <a:off x="2769179" y="221934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2/8</a:t>
            </a:r>
            <a:endParaRPr lang="zh-CN" altLang="en-US" dirty="0"/>
          </a:p>
        </p:txBody>
      </p:sp>
      <p:cxnSp>
        <p:nvCxnSpPr>
          <p:cNvPr id="115" name="直接箭头连接符 114"/>
          <p:cNvCxnSpPr/>
          <p:nvPr/>
        </p:nvCxnSpPr>
        <p:spPr>
          <a:xfrm flipV="1">
            <a:off x="832134" y="2864898"/>
            <a:ext cx="917053" cy="690894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6"/>
          <p:cNvSpPr txBox="1"/>
          <p:nvPr/>
        </p:nvSpPr>
        <p:spPr>
          <a:xfrm>
            <a:off x="1159953" y="3203507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17" name="直接箭头连接符 116"/>
          <p:cNvCxnSpPr/>
          <p:nvPr/>
        </p:nvCxnSpPr>
        <p:spPr>
          <a:xfrm flipV="1">
            <a:off x="3912864" y="3738403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38"/>
          <p:cNvSpPr txBox="1"/>
          <p:nvPr/>
        </p:nvSpPr>
        <p:spPr>
          <a:xfrm>
            <a:off x="4366298" y="3745537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119" name="直接箭头连接符 118"/>
          <p:cNvCxnSpPr/>
          <p:nvPr/>
        </p:nvCxnSpPr>
        <p:spPr>
          <a:xfrm flipV="1">
            <a:off x="2153149" y="2713831"/>
            <a:ext cx="1937486" cy="41501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38"/>
          <p:cNvSpPr txBox="1"/>
          <p:nvPr/>
        </p:nvSpPr>
        <p:spPr>
          <a:xfrm>
            <a:off x="3005999" y="277542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21" name="直接箭头连接符 120"/>
          <p:cNvCxnSpPr/>
          <p:nvPr/>
        </p:nvCxnSpPr>
        <p:spPr>
          <a:xfrm flipH="1" flipV="1">
            <a:off x="4454365" y="2809737"/>
            <a:ext cx="740590" cy="732394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38"/>
          <p:cNvSpPr txBox="1"/>
          <p:nvPr/>
        </p:nvSpPr>
        <p:spPr>
          <a:xfrm>
            <a:off x="4523338" y="306274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7172901" y="2299560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81512" y="3364789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142288" y="421921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994082" y="423123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639777" y="2258059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754703" y="336478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40" name="直接箭头连接符 39"/>
          <p:cNvCxnSpPr>
            <a:stCxn id="34" idx="5"/>
            <a:endCxn id="35" idx="1"/>
          </p:cNvCxnSpPr>
          <p:nvPr/>
        </p:nvCxnSpPr>
        <p:spPr>
          <a:xfrm>
            <a:off x="6333375" y="3816651"/>
            <a:ext cx="886440" cy="4800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434172" y="410629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42" name="直接箭头连接符 41"/>
          <p:cNvCxnSpPr>
            <a:stCxn id="35" idx="0"/>
            <a:endCxn id="33" idx="4"/>
          </p:cNvCxnSpPr>
          <p:nvPr/>
        </p:nvCxnSpPr>
        <p:spPr>
          <a:xfrm flipV="1">
            <a:off x="7406983" y="2828949"/>
            <a:ext cx="30613" cy="139026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5" idx="6"/>
            <a:endCxn id="36" idx="2"/>
          </p:cNvCxnSpPr>
          <p:nvPr/>
        </p:nvCxnSpPr>
        <p:spPr>
          <a:xfrm>
            <a:off x="7671678" y="4483908"/>
            <a:ext cx="1322404" cy="12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6" idx="1"/>
            <a:endCxn id="33" idx="5"/>
          </p:cNvCxnSpPr>
          <p:nvPr/>
        </p:nvCxnSpPr>
        <p:spPr>
          <a:xfrm flipH="1" flipV="1">
            <a:off x="7624764" y="2751422"/>
            <a:ext cx="1446845" cy="1557343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6" idx="0"/>
            <a:endCxn id="37" idx="4"/>
          </p:cNvCxnSpPr>
          <p:nvPr/>
        </p:nvCxnSpPr>
        <p:spPr>
          <a:xfrm flipV="1">
            <a:off x="9258777" y="2787448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8" idx="1"/>
            <a:endCxn id="37" idx="5"/>
          </p:cNvCxnSpPr>
          <p:nvPr/>
        </p:nvCxnSpPr>
        <p:spPr>
          <a:xfrm flipH="1" flipV="1">
            <a:off x="10091640" y="2709921"/>
            <a:ext cx="740590" cy="73239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6" idx="6"/>
            <a:endCxn id="38" idx="3"/>
          </p:cNvCxnSpPr>
          <p:nvPr/>
        </p:nvCxnSpPr>
        <p:spPr>
          <a:xfrm flipV="1">
            <a:off x="9523472" y="3816650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102014" y="333875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8012829" y="4156291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50" name="文本框 38"/>
          <p:cNvSpPr txBox="1"/>
          <p:nvPr/>
        </p:nvSpPr>
        <p:spPr>
          <a:xfrm>
            <a:off x="8246509" y="316980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1" name="文本框 38"/>
          <p:cNvSpPr txBox="1"/>
          <p:nvPr/>
        </p:nvSpPr>
        <p:spPr>
          <a:xfrm>
            <a:off x="9593054" y="336810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2" name="文本框 38"/>
          <p:cNvSpPr txBox="1"/>
          <p:nvPr/>
        </p:nvSpPr>
        <p:spPr>
          <a:xfrm>
            <a:off x="10092966" y="407496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文本框 38"/>
          <p:cNvSpPr txBox="1"/>
          <p:nvPr/>
        </p:nvSpPr>
        <p:spPr>
          <a:xfrm>
            <a:off x="10329587" y="2706786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55" name="直接箭头连接符 54"/>
          <p:cNvCxnSpPr/>
          <p:nvPr/>
        </p:nvCxnSpPr>
        <p:spPr>
          <a:xfrm flipV="1">
            <a:off x="6395835" y="2828872"/>
            <a:ext cx="917053" cy="690894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6"/>
          <p:cNvSpPr txBox="1"/>
          <p:nvPr/>
        </p:nvSpPr>
        <p:spPr>
          <a:xfrm>
            <a:off x="6723654" y="3167481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9476565" y="3702377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38"/>
          <p:cNvSpPr txBox="1"/>
          <p:nvPr/>
        </p:nvSpPr>
        <p:spPr>
          <a:xfrm>
            <a:off x="9929999" y="3709511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7716850" y="2677805"/>
            <a:ext cx="1937486" cy="41501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38"/>
          <p:cNvSpPr txBox="1"/>
          <p:nvPr/>
        </p:nvSpPr>
        <p:spPr>
          <a:xfrm>
            <a:off x="8569700" y="273939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77" name="直接箭头连接符 76"/>
          <p:cNvCxnSpPr/>
          <p:nvPr/>
        </p:nvCxnSpPr>
        <p:spPr>
          <a:xfrm flipH="1" flipV="1">
            <a:off x="10018066" y="2773711"/>
            <a:ext cx="740590" cy="732394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38"/>
          <p:cNvSpPr txBox="1"/>
          <p:nvPr/>
        </p:nvSpPr>
        <p:spPr>
          <a:xfrm>
            <a:off x="10087039" y="302672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79" name="直接箭头连接符 78"/>
          <p:cNvCxnSpPr/>
          <p:nvPr/>
        </p:nvCxnSpPr>
        <p:spPr>
          <a:xfrm>
            <a:off x="6266924" y="3910750"/>
            <a:ext cx="886440" cy="480089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6683022" y="3718961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81" name="直接箭头连接符 80"/>
          <p:cNvCxnSpPr/>
          <p:nvPr/>
        </p:nvCxnSpPr>
        <p:spPr>
          <a:xfrm flipV="1">
            <a:off x="7716850" y="2500123"/>
            <a:ext cx="1937486" cy="415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38"/>
          <p:cNvSpPr txBox="1"/>
          <p:nvPr/>
        </p:nvSpPr>
        <p:spPr>
          <a:xfrm>
            <a:off x="8544854" y="214031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206" y="-85437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172901" y="2299560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81512" y="3364789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142288" y="421921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994082" y="423123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639777" y="2258059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754703" y="336478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40" name="直接箭头连接符 39"/>
          <p:cNvCxnSpPr>
            <a:stCxn id="34" idx="5"/>
            <a:endCxn id="35" idx="1"/>
          </p:cNvCxnSpPr>
          <p:nvPr/>
        </p:nvCxnSpPr>
        <p:spPr>
          <a:xfrm>
            <a:off x="6333375" y="3816651"/>
            <a:ext cx="886440" cy="4800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434172" y="410629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42" name="直接箭头连接符 41"/>
          <p:cNvCxnSpPr>
            <a:stCxn id="35" idx="0"/>
            <a:endCxn id="33" idx="4"/>
          </p:cNvCxnSpPr>
          <p:nvPr/>
        </p:nvCxnSpPr>
        <p:spPr>
          <a:xfrm flipV="1">
            <a:off x="7406983" y="2828949"/>
            <a:ext cx="30613" cy="139026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5" idx="6"/>
            <a:endCxn id="36" idx="2"/>
          </p:cNvCxnSpPr>
          <p:nvPr/>
        </p:nvCxnSpPr>
        <p:spPr>
          <a:xfrm>
            <a:off x="7671678" y="4483908"/>
            <a:ext cx="1322404" cy="1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6" idx="1"/>
            <a:endCxn id="33" idx="5"/>
          </p:cNvCxnSpPr>
          <p:nvPr/>
        </p:nvCxnSpPr>
        <p:spPr>
          <a:xfrm flipH="1" flipV="1">
            <a:off x="7624764" y="2751422"/>
            <a:ext cx="1446845" cy="155734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6" idx="0"/>
            <a:endCxn id="37" idx="4"/>
          </p:cNvCxnSpPr>
          <p:nvPr/>
        </p:nvCxnSpPr>
        <p:spPr>
          <a:xfrm flipV="1">
            <a:off x="9258777" y="2787448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8" idx="1"/>
            <a:endCxn id="37" idx="5"/>
          </p:cNvCxnSpPr>
          <p:nvPr/>
        </p:nvCxnSpPr>
        <p:spPr>
          <a:xfrm flipH="1" flipV="1">
            <a:off x="10091640" y="2709921"/>
            <a:ext cx="740590" cy="73239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6" idx="6"/>
            <a:endCxn id="38" idx="3"/>
          </p:cNvCxnSpPr>
          <p:nvPr/>
        </p:nvCxnSpPr>
        <p:spPr>
          <a:xfrm flipV="1">
            <a:off x="9523472" y="3816650"/>
            <a:ext cx="1308758" cy="67928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102014" y="333875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8012828" y="4156291"/>
            <a:ext cx="74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6/10</a:t>
            </a:r>
            <a:endParaRPr lang="zh-CN" altLang="en-US" dirty="0"/>
          </a:p>
        </p:txBody>
      </p:sp>
      <p:sp>
        <p:nvSpPr>
          <p:cNvPr id="50" name="文本框 38"/>
          <p:cNvSpPr txBox="1"/>
          <p:nvPr/>
        </p:nvSpPr>
        <p:spPr>
          <a:xfrm>
            <a:off x="8246509" y="316980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1" name="文本框 38"/>
          <p:cNvSpPr txBox="1"/>
          <p:nvPr/>
        </p:nvSpPr>
        <p:spPr>
          <a:xfrm>
            <a:off x="9593054" y="336810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2" name="文本框 38"/>
          <p:cNvSpPr txBox="1"/>
          <p:nvPr/>
        </p:nvSpPr>
        <p:spPr>
          <a:xfrm>
            <a:off x="10092966" y="407496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2/2</a:t>
            </a:r>
            <a:endParaRPr lang="zh-CN" altLang="en-US" dirty="0"/>
          </a:p>
        </p:txBody>
      </p:sp>
      <p:sp>
        <p:nvSpPr>
          <p:cNvPr id="53" name="文本框 38"/>
          <p:cNvSpPr txBox="1"/>
          <p:nvPr/>
        </p:nvSpPr>
        <p:spPr>
          <a:xfrm>
            <a:off x="10329587" y="2706786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6/6</a:t>
            </a:r>
            <a:endParaRPr lang="zh-CN" altLang="en-US" dirty="0"/>
          </a:p>
        </p:txBody>
      </p:sp>
      <p:cxnSp>
        <p:nvCxnSpPr>
          <p:cNvPr id="55" name="直接箭头连接符 54"/>
          <p:cNvCxnSpPr/>
          <p:nvPr/>
        </p:nvCxnSpPr>
        <p:spPr>
          <a:xfrm flipV="1">
            <a:off x="6395835" y="2828872"/>
            <a:ext cx="917053" cy="690894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6"/>
          <p:cNvSpPr txBox="1"/>
          <p:nvPr/>
        </p:nvSpPr>
        <p:spPr>
          <a:xfrm>
            <a:off x="6723654" y="3167481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9476565" y="3702377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38"/>
          <p:cNvSpPr txBox="1"/>
          <p:nvPr/>
        </p:nvSpPr>
        <p:spPr>
          <a:xfrm>
            <a:off x="9929999" y="3709511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7716850" y="2677805"/>
            <a:ext cx="1937486" cy="41501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38"/>
          <p:cNvSpPr txBox="1"/>
          <p:nvPr/>
        </p:nvSpPr>
        <p:spPr>
          <a:xfrm>
            <a:off x="8569700" y="273939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77" name="直接箭头连接符 76"/>
          <p:cNvCxnSpPr/>
          <p:nvPr/>
        </p:nvCxnSpPr>
        <p:spPr>
          <a:xfrm flipH="1" flipV="1">
            <a:off x="10018066" y="2773711"/>
            <a:ext cx="740590" cy="732394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38"/>
          <p:cNvSpPr txBox="1"/>
          <p:nvPr/>
        </p:nvSpPr>
        <p:spPr>
          <a:xfrm>
            <a:off x="10087039" y="302672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79" name="直接箭头连接符 78"/>
          <p:cNvCxnSpPr/>
          <p:nvPr/>
        </p:nvCxnSpPr>
        <p:spPr>
          <a:xfrm>
            <a:off x="6266924" y="3910750"/>
            <a:ext cx="886440" cy="480089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6527391" y="3718961"/>
            <a:ext cx="68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6/10</a:t>
            </a:r>
            <a:endParaRPr lang="zh-CN" altLang="en-US" dirty="0"/>
          </a:p>
        </p:txBody>
      </p:sp>
      <p:sp>
        <p:nvSpPr>
          <p:cNvPr id="81" name="椭圆 80"/>
          <p:cNvSpPr/>
          <p:nvPr/>
        </p:nvSpPr>
        <p:spPr>
          <a:xfrm>
            <a:off x="1466125" y="2301195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174736" y="3366424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435512" y="422084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3287306" y="423287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3933001" y="2259694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047927" y="336642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87" name="直接箭头连接符 86"/>
          <p:cNvCxnSpPr>
            <a:stCxn id="82" idx="5"/>
            <a:endCxn id="83" idx="1"/>
          </p:cNvCxnSpPr>
          <p:nvPr/>
        </p:nvCxnSpPr>
        <p:spPr>
          <a:xfrm>
            <a:off x="626599" y="3818286"/>
            <a:ext cx="886440" cy="4800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727396" y="410792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89" name="直接箭头连接符 88"/>
          <p:cNvCxnSpPr>
            <a:stCxn id="83" idx="0"/>
            <a:endCxn id="81" idx="4"/>
          </p:cNvCxnSpPr>
          <p:nvPr/>
        </p:nvCxnSpPr>
        <p:spPr>
          <a:xfrm flipV="1">
            <a:off x="1700207" y="2830584"/>
            <a:ext cx="30613" cy="139026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83" idx="6"/>
            <a:endCxn id="84" idx="2"/>
          </p:cNvCxnSpPr>
          <p:nvPr/>
        </p:nvCxnSpPr>
        <p:spPr>
          <a:xfrm>
            <a:off x="1964902" y="4485543"/>
            <a:ext cx="1322404" cy="1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84" idx="1"/>
            <a:endCxn id="81" idx="5"/>
          </p:cNvCxnSpPr>
          <p:nvPr/>
        </p:nvCxnSpPr>
        <p:spPr>
          <a:xfrm flipH="1" flipV="1">
            <a:off x="1917988" y="2753057"/>
            <a:ext cx="1446845" cy="155734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84" idx="0"/>
            <a:endCxn id="85" idx="4"/>
          </p:cNvCxnSpPr>
          <p:nvPr/>
        </p:nvCxnSpPr>
        <p:spPr>
          <a:xfrm flipV="1">
            <a:off x="3552001" y="2789083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86" idx="1"/>
            <a:endCxn id="85" idx="5"/>
          </p:cNvCxnSpPr>
          <p:nvPr/>
        </p:nvCxnSpPr>
        <p:spPr>
          <a:xfrm flipH="1" flipV="1">
            <a:off x="4384864" y="2711556"/>
            <a:ext cx="740590" cy="73239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4" idx="6"/>
            <a:endCxn id="86" idx="3"/>
          </p:cNvCxnSpPr>
          <p:nvPr/>
        </p:nvCxnSpPr>
        <p:spPr>
          <a:xfrm flipV="1">
            <a:off x="3816696" y="3818285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1395238" y="334039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2306053" y="4157926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97" name="文本框 38"/>
          <p:cNvSpPr txBox="1"/>
          <p:nvPr/>
        </p:nvSpPr>
        <p:spPr>
          <a:xfrm>
            <a:off x="2539733" y="317144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98" name="文本框 38"/>
          <p:cNvSpPr txBox="1"/>
          <p:nvPr/>
        </p:nvSpPr>
        <p:spPr>
          <a:xfrm>
            <a:off x="3886278" y="336973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9" name="文本框 38"/>
          <p:cNvSpPr txBox="1"/>
          <p:nvPr/>
        </p:nvSpPr>
        <p:spPr>
          <a:xfrm>
            <a:off x="4386190" y="407659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0" name="文本框 38"/>
          <p:cNvSpPr txBox="1"/>
          <p:nvPr/>
        </p:nvSpPr>
        <p:spPr>
          <a:xfrm>
            <a:off x="4622811" y="2708421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101" name="直接箭头连接符 100"/>
          <p:cNvCxnSpPr/>
          <p:nvPr/>
        </p:nvCxnSpPr>
        <p:spPr>
          <a:xfrm flipV="1">
            <a:off x="689059" y="2830507"/>
            <a:ext cx="917053" cy="690894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6"/>
          <p:cNvSpPr txBox="1"/>
          <p:nvPr/>
        </p:nvSpPr>
        <p:spPr>
          <a:xfrm>
            <a:off x="1016878" y="3169116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3769789" y="3704012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38"/>
          <p:cNvSpPr txBox="1"/>
          <p:nvPr/>
        </p:nvSpPr>
        <p:spPr>
          <a:xfrm>
            <a:off x="4223223" y="3711146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105" name="直接箭头连接符 104"/>
          <p:cNvCxnSpPr/>
          <p:nvPr/>
        </p:nvCxnSpPr>
        <p:spPr>
          <a:xfrm flipV="1">
            <a:off x="2010074" y="2679440"/>
            <a:ext cx="1937486" cy="41501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38"/>
          <p:cNvSpPr txBox="1"/>
          <p:nvPr/>
        </p:nvSpPr>
        <p:spPr>
          <a:xfrm>
            <a:off x="2862924" y="2741033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107" name="直接箭头连接符 106"/>
          <p:cNvCxnSpPr/>
          <p:nvPr/>
        </p:nvCxnSpPr>
        <p:spPr>
          <a:xfrm flipH="1" flipV="1">
            <a:off x="4311290" y="2775346"/>
            <a:ext cx="740590" cy="732394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38"/>
          <p:cNvSpPr txBox="1"/>
          <p:nvPr/>
        </p:nvSpPr>
        <p:spPr>
          <a:xfrm>
            <a:off x="4380263" y="302835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123" name="直接箭头连接符 122"/>
          <p:cNvCxnSpPr/>
          <p:nvPr/>
        </p:nvCxnSpPr>
        <p:spPr>
          <a:xfrm>
            <a:off x="560148" y="3912385"/>
            <a:ext cx="886440" cy="480089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976246" y="3720596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125" name="直接箭头连接符 124"/>
          <p:cNvCxnSpPr/>
          <p:nvPr/>
        </p:nvCxnSpPr>
        <p:spPr>
          <a:xfrm flipV="1">
            <a:off x="7716850" y="2677805"/>
            <a:ext cx="1937486" cy="41501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 flipV="1">
            <a:off x="7716850" y="2500123"/>
            <a:ext cx="1937486" cy="415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38"/>
          <p:cNvSpPr txBox="1"/>
          <p:nvPr/>
        </p:nvSpPr>
        <p:spPr>
          <a:xfrm>
            <a:off x="8544854" y="214031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6/6</a:t>
            </a:r>
            <a:endParaRPr lang="zh-CN" altLang="en-US" dirty="0"/>
          </a:p>
        </p:txBody>
      </p:sp>
      <p:cxnSp>
        <p:nvCxnSpPr>
          <p:cNvPr id="128" name="直接箭头连接符 127"/>
          <p:cNvCxnSpPr/>
          <p:nvPr/>
        </p:nvCxnSpPr>
        <p:spPr>
          <a:xfrm flipV="1">
            <a:off x="2017031" y="2692476"/>
            <a:ext cx="1937486" cy="41501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/>
          <p:nvPr/>
        </p:nvCxnSpPr>
        <p:spPr>
          <a:xfrm flipV="1">
            <a:off x="2017031" y="2514794"/>
            <a:ext cx="1937486" cy="415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38"/>
          <p:cNvSpPr txBox="1"/>
          <p:nvPr/>
        </p:nvSpPr>
        <p:spPr>
          <a:xfrm>
            <a:off x="2845035" y="215498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206" y="-85437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466125" y="2301195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174736" y="3366424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435512" y="422084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3287306" y="423287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3933001" y="2259694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047927" y="336642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87" name="直接箭头连接符 86"/>
          <p:cNvCxnSpPr>
            <a:stCxn id="82" idx="5"/>
            <a:endCxn id="83" idx="1"/>
          </p:cNvCxnSpPr>
          <p:nvPr/>
        </p:nvCxnSpPr>
        <p:spPr>
          <a:xfrm>
            <a:off x="626599" y="3818286"/>
            <a:ext cx="886440" cy="4800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727396" y="410792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89" name="直接箭头连接符 88"/>
          <p:cNvCxnSpPr>
            <a:stCxn id="83" idx="0"/>
            <a:endCxn id="81" idx="4"/>
          </p:cNvCxnSpPr>
          <p:nvPr/>
        </p:nvCxnSpPr>
        <p:spPr>
          <a:xfrm flipV="1">
            <a:off x="1700207" y="2830584"/>
            <a:ext cx="30613" cy="139026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83" idx="6"/>
            <a:endCxn id="84" idx="2"/>
          </p:cNvCxnSpPr>
          <p:nvPr/>
        </p:nvCxnSpPr>
        <p:spPr>
          <a:xfrm>
            <a:off x="1964902" y="4485543"/>
            <a:ext cx="1322404" cy="1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84" idx="1"/>
            <a:endCxn id="81" idx="5"/>
          </p:cNvCxnSpPr>
          <p:nvPr/>
        </p:nvCxnSpPr>
        <p:spPr>
          <a:xfrm flipH="1" flipV="1">
            <a:off x="1917988" y="2753057"/>
            <a:ext cx="1446845" cy="155734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84" idx="0"/>
            <a:endCxn id="85" idx="4"/>
          </p:cNvCxnSpPr>
          <p:nvPr/>
        </p:nvCxnSpPr>
        <p:spPr>
          <a:xfrm flipV="1">
            <a:off x="3552001" y="2789083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4" idx="6"/>
            <a:endCxn id="86" idx="3"/>
          </p:cNvCxnSpPr>
          <p:nvPr/>
        </p:nvCxnSpPr>
        <p:spPr>
          <a:xfrm flipV="1">
            <a:off x="3816696" y="3818285"/>
            <a:ext cx="1308758" cy="6792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1395238" y="334039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2306053" y="4157926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7" name="文本框 38"/>
          <p:cNvSpPr txBox="1"/>
          <p:nvPr/>
        </p:nvSpPr>
        <p:spPr>
          <a:xfrm>
            <a:off x="2539733" y="317144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98" name="文本框 38"/>
          <p:cNvSpPr txBox="1"/>
          <p:nvPr/>
        </p:nvSpPr>
        <p:spPr>
          <a:xfrm>
            <a:off x="3886278" y="336973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9" name="文本框 38"/>
          <p:cNvSpPr txBox="1"/>
          <p:nvPr/>
        </p:nvSpPr>
        <p:spPr>
          <a:xfrm>
            <a:off x="4386190" y="407659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01" name="直接箭头连接符 100"/>
          <p:cNvCxnSpPr/>
          <p:nvPr/>
        </p:nvCxnSpPr>
        <p:spPr>
          <a:xfrm flipV="1">
            <a:off x="689059" y="2830507"/>
            <a:ext cx="917053" cy="690894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6"/>
          <p:cNvSpPr txBox="1"/>
          <p:nvPr/>
        </p:nvSpPr>
        <p:spPr>
          <a:xfrm>
            <a:off x="1016878" y="3169116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3769789" y="3704012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38"/>
          <p:cNvSpPr txBox="1"/>
          <p:nvPr/>
        </p:nvSpPr>
        <p:spPr>
          <a:xfrm>
            <a:off x="4223223" y="3711146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06" name="文本框 38"/>
          <p:cNvSpPr txBox="1"/>
          <p:nvPr/>
        </p:nvSpPr>
        <p:spPr>
          <a:xfrm>
            <a:off x="2835443" y="2528995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16</a:t>
            </a:r>
            <a:endParaRPr lang="zh-CN" altLang="en-US" dirty="0"/>
          </a:p>
        </p:txBody>
      </p:sp>
      <p:cxnSp>
        <p:nvCxnSpPr>
          <p:cNvPr id="107" name="直接箭头连接符 106"/>
          <p:cNvCxnSpPr/>
          <p:nvPr/>
        </p:nvCxnSpPr>
        <p:spPr>
          <a:xfrm flipH="1" flipV="1">
            <a:off x="4311290" y="2775346"/>
            <a:ext cx="740590" cy="732394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38"/>
          <p:cNvSpPr txBox="1"/>
          <p:nvPr/>
        </p:nvSpPr>
        <p:spPr>
          <a:xfrm>
            <a:off x="4380263" y="302835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123" name="直接箭头连接符 122"/>
          <p:cNvCxnSpPr/>
          <p:nvPr/>
        </p:nvCxnSpPr>
        <p:spPr>
          <a:xfrm>
            <a:off x="560148" y="3912385"/>
            <a:ext cx="886440" cy="480089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976246" y="3720596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128" name="直接箭头连接符 127"/>
          <p:cNvCxnSpPr/>
          <p:nvPr/>
        </p:nvCxnSpPr>
        <p:spPr>
          <a:xfrm flipV="1">
            <a:off x="2022833" y="2488895"/>
            <a:ext cx="1937486" cy="41501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1941968" y="4581481"/>
            <a:ext cx="1345338" cy="11557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38"/>
          <p:cNvSpPr txBox="1"/>
          <p:nvPr/>
        </p:nvSpPr>
        <p:spPr>
          <a:xfrm>
            <a:off x="2376715" y="4575961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7321091" y="2311019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029702" y="337624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7290478" y="423067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9142272" y="424269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9787967" y="226951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10902893" y="337624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10" name="直接箭头连接符 109"/>
          <p:cNvCxnSpPr>
            <a:stCxn id="73" idx="5"/>
            <a:endCxn id="74" idx="1"/>
          </p:cNvCxnSpPr>
          <p:nvPr/>
        </p:nvCxnSpPr>
        <p:spPr>
          <a:xfrm>
            <a:off x="6481565" y="3828110"/>
            <a:ext cx="886440" cy="4800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/>
          <p:cNvSpPr txBox="1"/>
          <p:nvPr/>
        </p:nvSpPr>
        <p:spPr>
          <a:xfrm>
            <a:off x="6582362" y="411774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112" name="直接箭头连接符 111"/>
          <p:cNvCxnSpPr>
            <a:stCxn id="74" idx="0"/>
            <a:endCxn id="72" idx="4"/>
          </p:cNvCxnSpPr>
          <p:nvPr/>
        </p:nvCxnSpPr>
        <p:spPr>
          <a:xfrm flipV="1">
            <a:off x="7555173" y="2840408"/>
            <a:ext cx="30613" cy="139026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74" idx="6"/>
            <a:endCxn id="75" idx="2"/>
          </p:cNvCxnSpPr>
          <p:nvPr/>
        </p:nvCxnSpPr>
        <p:spPr>
          <a:xfrm>
            <a:off x="7819868" y="4495367"/>
            <a:ext cx="1322404" cy="1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75" idx="1"/>
            <a:endCxn id="72" idx="5"/>
          </p:cNvCxnSpPr>
          <p:nvPr/>
        </p:nvCxnSpPr>
        <p:spPr>
          <a:xfrm flipH="1" flipV="1">
            <a:off x="7772954" y="2762881"/>
            <a:ext cx="1446845" cy="155734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75" idx="0"/>
            <a:endCxn id="76" idx="4"/>
          </p:cNvCxnSpPr>
          <p:nvPr/>
        </p:nvCxnSpPr>
        <p:spPr>
          <a:xfrm flipV="1">
            <a:off x="9406967" y="2798907"/>
            <a:ext cx="645695" cy="14437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7250204" y="335021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8" name="文本框 117"/>
          <p:cNvSpPr txBox="1"/>
          <p:nvPr/>
        </p:nvSpPr>
        <p:spPr>
          <a:xfrm>
            <a:off x="8161019" y="416775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9" name="文本框 38"/>
          <p:cNvSpPr txBox="1"/>
          <p:nvPr/>
        </p:nvSpPr>
        <p:spPr>
          <a:xfrm>
            <a:off x="8394699" y="318126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20" name="文本框 38"/>
          <p:cNvSpPr txBox="1"/>
          <p:nvPr/>
        </p:nvSpPr>
        <p:spPr>
          <a:xfrm>
            <a:off x="9741244" y="337955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22" name="直接箭头连接符 121"/>
          <p:cNvCxnSpPr/>
          <p:nvPr/>
        </p:nvCxnSpPr>
        <p:spPr>
          <a:xfrm flipV="1">
            <a:off x="6544025" y="2840331"/>
            <a:ext cx="917053" cy="690894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6"/>
          <p:cNvSpPr txBox="1"/>
          <p:nvPr/>
        </p:nvSpPr>
        <p:spPr>
          <a:xfrm>
            <a:off x="6871844" y="3178940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32" name="直接箭头连接符 131"/>
          <p:cNvCxnSpPr/>
          <p:nvPr/>
        </p:nvCxnSpPr>
        <p:spPr>
          <a:xfrm flipV="1">
            <a:off x="9624755" y="3713836"/>
            <a:ext cx="1308758" cy="679283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38"/>
          <p:cNvSpPr txBox="1"/>
          <p:nvPr/>
        </p:nvSpPr>
        <p:spPr>
          <a:xfrm>
            <a:off x="10078189" y="372097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34" name="文本框 38"/>
          <p:cNvSpPr txBox="1"/>
          <p:nvPr/>
        </p:nvSpPr>
        <p:spPr>
          <a:xfrm>
            <a:off x="8690409" y="252929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16</a:t>
            </a:r>
            <a:endParaRPr lang="zh-CN" altLang="en-US" dirty="0"/>
          </a:p>
        </p:txBody>
      </p:sp>
      <p:cxnSp>
        <p:nvCxnSpPr>
          <p:cNvPr id="135" name="直接箭头连接符 134"/>
          <p:cNvCxnSpPr/>
          <p:nvPr/>
        </p:nvCxnSpPr>
        <p:spPr>
          <a:xfrm flipH="1" flipV="1">
            <a:off x="10166256" y="2785170"/>
            <a:ext cx="740590" cy="732394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38"/>
          <p:cNvSpPr txBox="1"/>
          <p:nvPr/>
        </p:nvSpPr>
        <p:spPr>
          <a:xfrm>
            <a:off x="10235229" y="3038182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137" name="直接箭头连接符 136"/>
          <p:cNvCxnSpPr/>
          <p:nvPr/>
        </p:nvCxnSpPr>
        <p:spPr>
          <a:xfrm>
            <a:off x="6415114" y="3922209"/>
            <a:ext cx="886440" cy="480089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/>
          <p:cNvSpPr txBox="1"/>
          <p:nvPr/>
        </p:nvSpPr>
        <p:spPr>
          <a:xfrm>
            <a:off x="6831212" y="373042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39" name="直接箭头连接符 138"/>
          <p:cNvCxnSpPr/>
          <p:nvPr/>
        </p:nvCxnSpPr>
        <p:spPr>
          <a:xfrm flipV="1">
            <a:off x="7877799" y="2498719"/>
            <a:ext cx="1937486" cy="41501"/>
          </a:xfrm>
          <a:prstGeom prst="straightConnector1">
            <a:avLst/>
          </a:prstGeom>
          <a:ln w="28575">
            <a:solidFill>
              <a:srgbClr val="6699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/>
          <p:nvPr/>
        </p:nvCxnSpPr>
        <p:spPr>
          <a:xfrm>
            <a:off x="7796934" y="4591305"/>
            <a:ext cx="1345338" cy="11557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38"/>
          <p:cNvSpPr txBox="1"/>
          <p:nvPr/>
        </p:nvSpPr>
        <p:spPr>
          <a:xfrm>
            <a:off x="8161096" y="4652732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6080"/>
            <a:ext cx="10515600" cy="1325563"/>
          </a:xfrm>
        </p:spPr>
        <p:txBody>
          <a:bodyPr/>
          <a:lstStyle/>
          <a:p>
            <a:r>
              <a:rPr lang="en-US" altLang="zh-CN" dirty="0"/>
              <a:t>Analysis of Ford-Fulkerson</a:t>
            </a:r>
            <a:endParaRPr lang="zh-CN" altLang="en-US" dirty="0"/>
          </a:p>
        </p:txBody>
      </p:sp>
      <p:sp>
        <p:nvSpPr>
          <p:cNvPr id="6" name="内容占位符 5"/>
          <p:cNvSpPr/>
          <p:nvPr>
            <p:ph idx="1"/>
          </p:nvPr>
        </p:nvSpPr>
        <p:spPr>
          <a:xfrm>
            <a:off x="609600" y="1839595"/>
            <a:ext cx="6159500" cy="3467100"/>
          </a:xfrm>
        </p:spPr>
        <p:txBody>
          <a:bodyPr/>
          <a:p>
            <a:r>
              <a:rPr lang="zh-CN" altLang="en-US"/>
              <a:t>运行时间为</a:t>
            </a:r>
            <a:r>
              <a:rPr lang="en-US" altLang="zh-CN"/>
              <a:t>O(E|f|)</a:t>
            </a:r>
            <a:r>
              <a:rPr lang="zh-CN" altLang="en-US"/>
              <a:t>，</a:t>
            </a:r>
            <a:r>
              <a:rPr lang="en-US" altLang="zh-CN"/>
              <a:t>f</a:t>
            </a:r>
            <a:r>
              <a:rPr lang="zh-CN" altLang="en-US"/>
              <a:t>是算法找出的最大流</a:t>
            </a:r>
            <a:endParaRPr lang="zh-CN" altLang="en-US"/>
          </a:p>
          <a:p>
            <a:r>
              <a:rPr lang="zh-CN" altLang="en-US"/>
              <a:t>第</a:t>
            </a:r>
            <a:r>
              <a:rPr lang="en-US" altLang="zh-CN"/>
              <a:t>1-3</a:t>
            </a:r>
            <a:r>
              <a:rPr lang="zh-CN" altLang="en-US"/>
              <a:t>行运行时间为</a:t>
            </a:r>
            <a:r>
              <a:rPr lang="en-US" altLang="zh-CN"/>
              <a:t>O(E)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第</a:t>
            </a:r>
            <a:r>
              <a:rPr lang="en-US" altLang="zh-CN"/>
              <a:t>4-8</a:t>
            </a:r>
            <a:r>
              <a:rPr lang="zh-CN" altLang="en-US"/>
              <a:t>最多执行</a:t>
            </a:r>
            <a:r>
              <a:rPr lang="en-US" altLang="zh-CN"/>
              <a:t>f</a:t>
            </a:r>
            <a:r>
              <a:rPr lang="zh-CN" altLang="en-US"/>
              <a:t>次，每次迭代中，流第值至少增加</a:t>
            </a:r>
            <a:r>
              <a:rPr lang="en-US" altLang="zh-CN"/>
              <a:t>1</a:t>
            </a:r>
            <a:r>
              <a:rPr lang="zh-CN" altLang="en-US"/>
              <a:t>个单位</a:t>
            </a:r>
            <a:endParaRPr lang="zh-CN" altLang="en-US"/>
          </a:p>
          <a:p>
            <a:r>
              <a:rPr lang="zh-CN" altLang="en-US"/>
              <a:t>所以只有当最大流比较小时，该算法适合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705329" y="1045995"/>
            <a:ext cx="3091553" cy="2191271"/>
            <a:chOff x="343648" y="2219217"/>
            <a:chExt cx="3550794" cy="2449042"/>
          </a:xfrm>
        </p:grpSpPr>
        <p:sp>
          <p:nvSpPr>
            <p:cNvPr id="8" name="椭圆 7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9" idx="7"/>
              <a:endCxn id="8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6"/>
            <p:cNvSpPr txBox="1"/>
            <p:nvPr/>
          </p:nvSpPr>
          <p:spPr>
            <a:xfrm>
              <a:off x="954574" y="2694898"/>
              <a:ext cx="793508" cy="41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1000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365052" y="336171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直接箭头连接符 16"/>
            <p:cNvCxnSpPr>
              <a:stCxn id="9" idx="5"/>
              <a:endCxn id="12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698830" y="3961527"/>
              <a:ext cx="793509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1000</a:t>
              </a:r>
              <a:endParaRPr lang="en-US" altLang="zh-CN" dirty="0"/>
            </a:p>
          </p:txBody>
        </p:sp>
        <p:cxnSp>
          <p:nvCxnSpPr>
            <p:cNvPr id="19" name="直接箭头连接符 18"/>
            <p:cNvCxnSpPr>
              <a:stCxn id="12" idx="0"/>
              <a:endCxn id="8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2" idx="6"/>
              <a:endCxn id="13" idx="2"/>
            </p:cNvCxnSpPr>
            <p:nvPr/>
          </p:nvCxnSpPr>
          <p:spPr>
            <a:xfrm flipV="1">
              <a:off x="2133814" y="3626445"/>
              <a:ext cx="1231104" cy="7771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1"/>
              <a:endCxn id="8" idx="5"/>
            </p:cNvCxnSpPr>
            <p:nvPr/>
          </p:nvCxnSpPr>
          <p:spPr>
            <a:xfrm flipH="1" flipV="1">
              <a:off x="2087489" y="2671343"/>
              <a:ext cx="1355090" cy="7678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564150" y="3258412"/>
              <a:ext cx="529390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74742" y="4075789"/>
              <a:ext cx="967088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1000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2444840" y="3089308"/>
              <a:ext cx="793508" cy="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1000</a:t>
              </a:r>
              <a:endParaRPr lang="zh-CN" altLang="en-US" dirty="0"/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6905" y="3240405"/>
            <a:ext cx="4810125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Edmonds-Karp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Edmonds-Karp</a:t>
            </a:r>
            <a:r>
              <a:rPr lang="zh-CN" altLang="en-US"/>
              <a:t>算法几乎和</a:t>
            </a:r>
            <a:r>
              <a:rPr lang="en-US" altLang="zh-CN"/>
              <a:t>Ford-Fulkerson</a:t>
            </a:r>
            <a:r>
              <a:rPr lang="zh-CN" altLang="en-US"/>
              <a:t>算法一样，比它晚了</a:t>
            </a:r>
            <a:r>
              <a:rPr lang="en-US" altLang="zh-CN"/>
              <a:t>16</a:t>
            </a:r>
            <a:r>
              <a:rPr lang="zh-CN" altLang="en-US"/>
              <a:t>年</a:t>
            </a:r>
            <a:endParaRPr lang="zh-CN" altLang="en-US"/>
          </a:p>
          <a:p>
            <a:r>
              <a:rPr lang="en-US" altLang="zh-CN">
                <a:sym typeface="+mn-ea"/>
              </a:rPr>
              <a:t>Edmonds-Karp</a:t>
            </a:r>
            <a:r>
              <a:rPr lang="zh-CN" altLang="en-US">
                <a:sym typeface="+mn-ea"/>
              </a:rPr>
              <a:t>算法使用最短路径（把残留图看成无权图，或者权值都为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Edmonds-Karp</a:t>
            </a:r>
            <a:r>
              <a:rPr lang="zh-CN" altLang="en-US">
                <a:sym typeface="+mn-ea"/>
              </a:rPr>
              <a:t>算法是</a:t>
            </a:r>
            <a:r>
              <a:rPr lang="en-US" altLang="zh-CN">
                <a:sym typeface="+mn-ea"/>
              </a:rPr>
              <a:t>Ford-Fulkerson</a:t>
            </a:r>
            <a:r>
              <a:rPr lang="zh-CN" altLang="en-US">
                <a:sym typeface="+mn-ea"/>
              </a:rPr>
              <a:t>算法的特例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算法时间复杂度：</a:t>
            </a:r>
            <a:r>
              <a:rPr lang="en-US" altLang="zh-CN">
                <a:sym typeface="+mn-ea"/>
              </a:rPr>
              <a:t>O(|E|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.|V|)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00329" y="3997609"/>
            <a:ext cx="4703840" cy="2306036"/>
            <a:chOff x="343648" y="2102976"/>
            <a:chExt cx="5402581" cy="2577308"/>
          </a:xfrm>
        </p:grpSpPr>
        <p:sp>
          <p:nvSpPr>
            <p:cNvPr id="8" name="椭圆 7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9" idx="7"/>
              <a:endCxn id="8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6"/>
            <p:cNvSpPr txBox="1"/>
            <p:nvPr/>
          </p:nvSpPr>
          <p:spPr>
            <a:xfrm>
              <a:off x="954574" y="26948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直接箭头连接符 15"/>
            <p:cNvCxnSpPr>
              <a:stCxn id="8" idx="6"/>
              <a:endCxn id="14" idx="2"/>
            </p:cNvCxnSpPr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5"/>
              <a:endCxn id="12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12" idx="0"/>
              <a:endCxn id="8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2" idx="6"/>
              <a:endCxn id="13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1"/>
              <a:endCxn id="8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3" idx="0"/>
              <a:endCxn id="14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3" idx="6"/>
              <a:endCxn id="15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2708645" y="308946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8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9" name="文本框 38"/>
            <p:cNvSpPr txBox="1"/>
            <p:nvPr/>
          </p:nvSpPr>
          <p:spPr>
            <a:xfrm>
              <a:off x="4555102" y="3994621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30" name="文本框 38"/>
            <p:cNvSpPr txBox="1"/>
            <p:nvPr/>
          </p:nvSpPr>
          <p:spPr>
            <a:xfrm>
              <a:off x="4791723" y="262644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31" name="文本框 38"/>
            <p:cNvSpPr txBox="1"/>
            <p:nvPr/>
          </p:nvSpPr>
          <p:spPr>
            <a:xfrm>
              <a:off x="2795016" y="21029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>
                <a:sym typeface="+mn-ea"/>
              </a:rPr>
              <a:t> Flows（流）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145" y="4229101"/>
            <a:ext cx="11903710" cy="184432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(b) </a:t>
            </a:r>
            <a:r>
              <a:rPr lang="en-US" altLang="zh-CN" dirty="0"/>
              <a:t>G</a:t>
            </a:r>
            <a:r>
              <a:rPr lang="zh-CN" altLang="en-US" dirty="0"/>
              <a:t>中的流 </a:t>
            </a:r>
            <a:r>
              <a:rPr lang="zh-CN" altLang="en-US" b="1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zh-CN" altLang="en-US" dirty="0"/>
              <a:t> ，其值为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|</a:t>
            </a:r>
            <a:r>
              <a:rPr lang="zh-CN" altLang="en-US" b="1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|</a:t>
            </a:r>
            <a:r>
              <a:rPr lang="zh-CN" altLang="en-US" dirty="0"/>
              <a:t> = 19。只显示正向流。 </a:t>
            </a:r>
            <a:endParaRPr lang="zh-CN" altLang="en-US" dirty="0"/>
          </a:p>
          <a:p>
            <a:r>
              <a:rPr lang="zh-CN" altLang="en-US" dirty="0"/>
              <a:t>如果 f (u, v) &gt; 0,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边(u, v) 标记为f(u, v)/c(u, v)</a:t>
            </a:r>
            <a:r>
              <a:rPr lang="zh-CN" altLang="en-US" dirty="0"/>
              <a:t>. </a:t>
            </a:r>
            <a:endParaRPr lang="zh-CN" altLang="en-US" dirty="0"/>
          </a:p>
          <a:p>
            <a:r>
              <a:rPr lang="zh-CN" altLang="en-US" dirty="0"/>
              <a:t>如果f(u, v) ≤ 0, 边 (u, v)标记为它的容量.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0380" y="1605280"/>
            <a:ext cx="5473065" cy="25304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19824" y="872774"/>
            <a:ext cx="4703840" cy="2306036"/>
            <a:chOff x="343648" y="2102976"/>
            <a:chExt cx="5402581" cy="2577308"/>
          </a:xfrm>
        </p:grpSpPr>
        <p:sp>
          <p:nvSpPr>
            <p:cNvPr id="8" name="椭圆 7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9" idx="7"/>
              <a:endCxn id="8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6"/>
            <p:cNvSpPr txBox="1"/>
            <p:nvPr/>
          </p:nvSpPr>
          <p:spPr>
            <a:xfrm>
              <a:off x="954574" y="26948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直接箭头连接符 15"/>
            <p:cNvCxnSpPr>
              <a:stCxn id="8" idx="6"/>
              <a:endCxn id="14" idx="2"/>
            </p:cNvCxnSpPr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5"/>
              <a:endCxn id="12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12" idx="0"/>
              <a:endCxn id="8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2" idx="6"/>
              <a:endCxn id="13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1"/>
              <a:endCxn id="8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3" idx="0"/>
              <a:endCxn id="14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3" idx="6"/>
              <a:endCxn id="15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2708645" y="308946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8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9" name="文本框 38"/>
            <p:cNvSpPr txBox="1"/>
            <p:nvPr/>
          </p:nvSpPr>
          <p:spPr>
            <a:xfrm>
              <a:off x="4555102" y="3994621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30" name="文本框 38"/>
            <p:cNvSpPr txBox="1"/>
            <p:nvPr/>
          </p:nvSpPr>
          <p:spPr>
            <a:xfrm>
              <a:off x="4791723" y="262644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31" name="文本框 38"/>
            <p:cNvSpPr txBox="1"/>
            <p:nvPr/>
          </p:nvSpPr>
          <p:spPr>
            <a:xfrm>
              <a:off x="2795016" y="21029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  <p:sp>
        <p:nvSpPr>
          <p:cNvPr id="59" name="椭圆 58"/>
          <p:cNvSpPr/>
          <p:nvPr/>
        </p:nvSpPr>
        <p:spPr>
          <a:xfrm>
            <a:off x="6989357" y="794149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697968" y="185937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958744" y="271380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8810538" y="272582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9456233" y="75264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0571159" y="185937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67" name="直接箭头连接符 66"/>
          <p:cNvCxnSpPr>
            <a:stCxn id="59" idx="6"/>
            <a:endCxn id="65" idx="2"/>
          </p:cNvCxnSpPr>
          <p:nvPr/>
        </p:nvCxnSpPr>
        <p:spPr>
          <a:xfrm flipV="1">
            <a:off x="7518747" y="1017569"/>
            <a:ext cx="1937385" cy="419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60" idx="5"/>
            <a:endCxn id="63" idx="1"/>
          </p:cNvCxnSpPr>
          <p:nvPr/>
        </p:nvCxnSpPr>
        <p:spPr>
          <a:xfrm>
            <a:off x="6149831" y="2311240"/>
            <a:ext cx="886460" cy="480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317112" y="253660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cxnSp>
        <p:nvCxnSpPr>
          <p:cNvPr id="70" name="直接箭头连接符 69"/>
          <p:cNvCxnSpPr>
            <a:stCxn id="63" idx="0"/>
            <a:endCxn id="59" idx="4"/>
          </p:cNvCxnSpPr>
          <p:nvPr/>
        </p:nvCxnSpPr>
        <p:spPr>
          <a:xfrm flipV="1">
            <a:off x="7224074" y="1323787"/>
            <a:ext cx="30480" cy="1390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63" idx="6"/>
            <a:endCxn id="64" idx="2"/>
          </p:cNvCxnSpPr>
          <p:nvPr/>
        </p:nvCxnSpPr>
        <p:spPr>
          <a:xfrm>
            <a:off x="7488769" y="2978497"/>
            <a:ext cx="1322070" cy="120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64" idx="1"/>
            <a:endCxn id="59" idx="5"/>
          </p:cNvCxnSpPr>
          <p:nvPr/>
        </p:nvCxnSpPr>
        <p:spPr>
          <a:xfrm flipH="1" flipV="1">
            <a:off x="7441535" y="1246334"/>
            <a:ext cx="1446530" cy="1557020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4" idx="0"/>
            <a:endCxn id="65" idx="4"/>
          </p:cNvCxnSpPr>
          <p:nvPr/>
        </p:nvCxnSpPr>
        <p:spPr>
          <a:xfrm flipV="1">
            <a:off x="9075233" y="1281837"/>
            <a:ext cx="645795" cy="14439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66" idx="1"/>
            <a:endCxn id="65" idx="5"/>
          </p:cNvCxnSpPr>
          <p:nvPr/>
        </p:nvCxnSpPr>
        <p:spPr>
          <a:xfrm flipH="1" flipV="1">
            <a:off x="9908276" y="1204749"/>
            <a:ext cx="739775" cy="732155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64" idx="6"/>
            <a:endCxn id="66" idx="3"/>
          </p:cNvCxnSpPr>
          <p:nvPr/>
        </p:nvCxnSpPr>
        <p:spPr>
          <a:xfrm flipV="1">
            <a:off x="9339928" y="2311707"/>
            <a:ext cx="1308100" cy="679450"/>
          </a:xfrm>
          <a:prstGeom prst="straightConnector1">
            <a:avLst/>
          </a:prstGeom>
          <a:ln w="28575">
            <a:solidFill>
              <a:srgbClr val="66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918470" y="183334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7829285" y="265088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10" name="文本框 38"/>
          <p:cNvSpPr txBox="1"/>
          <p:nvPr/>
        </p:nvSpPr>
        <p:spPr>
          <a:xfrm>
            <a:off x="8062965" y="166439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11" name="文本框 38"/>
          <p:cNvSpPr txBox="1"/>
          <p:nvPr/>
        </p:nvSpPr>
        <p:spPr>
          <a:xfrm>
            <a:off x="9409510" y="186268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2" name="文本框 38"/>
          <p:cNvSpPr txBox="1"/>
          <p:nvPr/>
        </p:nvSpPr>
        <p:spPr>
          <a:xfrm>
            <a:off x="9909422" y="2569553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13" name="文本框 38"/>
          <p:cNvSpPr txBox="1"/>
          <p:nvPr/>
        </p:nvSpPr>
        <p:spPr>
          <a:xfrm>
            <a:off x="10146043" y="1201375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4" name="文本框 38"/>
          <p:cNvSpPr txBox="1"/>
          <p:nvPr/>
        </p:nvSpPr>
        <p:spPr>
          <a:xfrm>
            <a:off x="8149336" y="677908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15" name="直接箭头连接符 114"/>
          <p:cNvCxnSpPr/>
          <p:nvPr/>
        </p:nvCxnSpPr>
        <p:spPr>
          <a:xfrm flipV="1">
            <a:off x="6212291" y="1323461"/>
            <a:ext cx="917053" cy="69089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6"/>
          <p:cNvSpPr txBox="1"/>
          <p:nvPr/>
        </p:nvSpPr>
        <p:spPr>
          <a:xfrm>
            <a:off x="6540110" y="1662070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19" name="直接箭头连接符 118"/>
          <p:cNvCxnSpPr/>
          <p:nvPr/>
        </p:nvCxnSpPr>
        <p:spPr>
          <a:xfrm flipV="1">
            <a:off x="7533306" y="1172394"/>
            <a:ext cx="1937486" cy="41501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38"/>
          <p:cNvSpPr txBox="1"/>
          <p:nvPr/>
        </p:nvSpPr>
        <p:spPr>
          <a:xfrm>
            <a:off x="8386156" y="1233987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21" name="直接箭头连接符 120"/>
          <p:cNvCxnSpPr/>
          <p:nvPr/>
        </p:nvCxnSpPr>
        <p:spPr>
          <a:xfrm flipH="1" flipV="1">
            <a:off x="9834522" y="1268300"/>
            <a:ext cx="740590" cy="73239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38"/>
          <p:cNvSpPr txBox="1"/>
          <p:nvPr/>
        </p:nvSpPr>
        <p:spPr>
          <a:xfrm>
            <a:off x="9903495" y="1521312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289597" y="3863739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1792" y="492896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258984" y="578339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110778" y="579541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756473" y="382223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871399" y="492896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5" name="直接箭头连接符 34"/>
          <p:cNvCxnSpPr>
            <a:stCxn id="4" idx="6"/>
            <a:endCxn id="33" idx="2"/>
          </p:cNvCxnSpPr>
          <p:nvPr/>
        </p:nvCxnSpPr>
        <p:spPr>
          <a:xfrm flipV="1">
            <a:off x="1829782" y="4087159"/>
            <a:ext cx="1937385" cy="4191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5" idx="5"/>
            <a:endCxn id="6" idx="1"/>
          </p:cNvCxnSpPr>
          <p:nvPr/>
        </p:nvCxnSpPr>
        <p:spPr>
          <a:xfrm>
            <a:off x="460866" y="5380830"/>
            <a:ext cx="886460" cy="4800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17352" y="560619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cxnSp>
        <p:nvCxnSpPr>
          <p:cNvPr id="38" name="直接箭头连接符 37"/>
          <p:cNvCxnSpPr>
            <a:stCxn id="6" idx="0"/>
            <a:endCxn id="4" idx="4"/>
          </p:cNvCxnSpPr>
          <p:nvPr/>
        </p:nvCxnSpPr>
        <p:spPr>
          <a:xfrm flipV="1">
            <a:off x="1535109" y="4393377"/>
            <a:ext cx="30480" cy="1390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" idx="6"/>
            <a:endCxn id="32" idx="2"/>
          </p:cNvCxnSpPr>
          <p:nvPr/>
        </p:nvCxnSpPr>
        <p:spPr>
          <a:xfrm>
            <a:off x="1799804" y="6048087"/>
            <a:ext cx="1322070" cy="120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2" idx="1"/>
            <a:endCxn id="4" idx="5"/>
          </p:cNvCxnSpPr>
          <p:nvPr/>
        </p:nvCxnSpPr>
        <p:spPr>
          <a:xfrm flipH="1" flipV="1">
            <a:off x="1752570" y="4315924"/>
            <a:ext cx="1446530" cy="1557020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2" idx="0"/>
            <a:endCxn id="33" idx="4"/>
          </p:cNvCxnSpPr>
          <p:nvPr/>
        </p:nvCxnSpPr>
        <p:spPr>
          <a:xfrm flipV="1">
            <a:off x="3386268" y="4351427"/>
            <a:ext cx="645795" cy="14439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4219311" y="4271164"/>
            <a:ext cx="739775" cy="73215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2" idx="6"/>
            <a:endCxn id="34" idx="3"/>
          </p:cNvCxnSpPr>
          <p:nvPr/>
        </p:nvCxnSpPr>
        <p:spPr>
          <a:xfrm flipV="1">
            <a:off x="3650963" y="5381297"/>
            <a:ext cx="1308100" cy="6794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218710" y="490293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2129525" y="5720470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46" name="文本框 38"/>
          <p:cNvSpPr txBox="1"/>
          <p:nvPr/>
        </p:nvSpPr>
        <p:spPr>
          <a:xfrm>
            <a:off x="2363205" y="473398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7" name="文本框 38"/>
          <p:cNvSpPr txBox="1"/>
          <p:nvPr/>
        </p:nvSpPr>
        <p:spPr>
          <a:xfrm>
            <a:off x="3709750" y="493227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8" name="文本框 38"/>
          <p:cNvSpPr txBox="1"/>
          <p:nvPr/>
        </p:nvSpPr>
        <p:spPr>
          <a:xfrm>
            <a:off x="4209662" y="5639143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49" name="文本框 38"/>
          <p:cNvSpPr txBox="1"/>
          <p:nvPr/>
        </p:nvSpPr>
        <p:spPr>
          <a:xfrm>
            <a:off x="4446283" y="4270965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文本框 38"/>
          <p:cNvSpPr txBox="1"/>
          <p:nvPr/>
        </p:nvSpPr>
        <p:spPr>
          <a:xfrm>
            <a:off x="2449576" y="3747498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512531" y="4393051"/>
            <a:ext cx="917053" cy="69089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6"/>
          <p:cNvSpPr txBox="1"/>
          <p:nvPr/>
        </p:nvSpPr>
        <p:spPr>
          <a:xfrm>
            <a:off x="840350" y="4731660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53" name="直接箭头连接符 52"/>
          <p:cNvCxnSpPr/>
          <p:nvPr/>
        </p:nvCxnSpPr>
        <p:spPr>
          <a:xfrm flipV="1">
            <a:off x="1833546" y="4241984"/>
            <a:ext cx="1937486" cy="4150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38"/>
          <p:cNvSpPr txBox="1"/>
          <p:nvPr/>
        </p:nvSpPr>
        <p:spPr>
          <a:xfrm>
            <a:off x="2686396" y="4303577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55" name="直接箭头连接符 54"/>
          <p:cNvCxnSpPr/>
          <p:nvPr/>
        </p:nvCxnSpPr>
        <p:spPr>
          <a:xfrm flipH="1" flipV="1">
            <a:off x="4134762" y="4337890"/>
            <a:ext cx="740590" cy="73239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38"/>
          <p:cNvSpPr txBox="1"/>
          <p:nvPr/>
        </p:nvSpPr>
        <p:spPr>
          <a:xfrm>
            <a:off x="4203735" y="4590902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7254152" y="3708799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962763" y="477402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223539" y="562845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9075333" y="564047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9721028" y="3667298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0835954" y="477402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79" name="直接箭头连接符 78"/>
          <p:cNvCxnSpPr>
            <a:stCxn id="57" idx="6"/>
            <a:endCxn id="77" idx="2"/>
          </p:cNvCxnSpPr>
          <p:nvPr/>
        </p:nvCxnSpPr>
        <p:spPr>
          <a:xfrm flipV="1">
            <a:off x="7783542" y="3932219"/>
            <a:ext cx="1937385" cy="4191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58" idx="5"/>
            <a:endCxn id="61" idx="1"/>
          </p:cNvCxnSpPr>
          <p:nvPr/>
        </p:nvCxnSpPr>
        <p:spPr>
          <a:xfrm>
            <a:off x="6414626" y="5225890"/>
            <a:ext cx="886460" cy="4800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6670807" y="5225833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82" name="直接箭头连接符 81"/>
          <p:cNvCxnSpPr>
            <a:stCxn id="61" idx="0"/>
            <a:endCxn id="57" idx="4"/>
          </p:cNvCxnSpPr>
          <p:nvPr/>
        </p:nvCxnSpPr>
        <p:spPr>
          <a:xfrm flipV="1">
            <a:off x="7488869" y="4238437"/>
            <a:ext cx="30480" cy="1390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61" idx="6"/>
            <a:endCxn id="62" idx="2"/>
          </p:cNvCxnSpPr>
          <p:nvPr/>
        </p:nvCxnSpPr>
        <p:spPr>
          <a:xfrm>
            <a:off x="7753564" y="5893147"/>
            <a:ext cx="1322070" cy="120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62" idx="1"/>
            <a:endCxn id="57" idx="5"/>
          </p:cNvCxnSpPr>
          <p:nvPr/>
        </p:nvCxnSpPr>
        <p:spPr>
          <a:xfrm flipH="1" flipV="1">
            <a:off x="7706330" y="4160984"/>
            <a:ext cx="1446530" cy="1557020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62" idx="0"/>
            <a:endCxn id="77" idx="4"/>
          </p:cNvCxnSpPr>
          <p:nvPr/>
        </p:nvCxnSpPr>
        <p:spPr>
          <a:xfrm flipV="1">
            <a:off x="9340028" y="4196487"/>
            <a:ext cx="645795" cy="14439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H="1" flipV="1">
            <a:off x="10183866" y="4116224"/>
            <a:ext cx="739775" cy="73215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2" idx="6"/>
            <a:endCxn id="78" idx="3"/>
          </p:cNvCxnSpPr>
          <p:nvPr/>
        </p:nvCxnSpPr>
        <p:spPr>
          <a:xfrm flipV="1">
            <a:off x="9604723" y="5226357"/>
            <a:ext cx="1308100" cy="679450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7183265" y="474799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8094080" y="5565530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0" name="文本框 38"/>
          <p:cNvSpPr txBox="1"/>
          <p:nvPr/>
        </p:nvSpPr>
        <p:spPr>
          <a:xfrm>
            <a:off x="8327760" y="457904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91" name="文本框 38"/>
          <p:cNvSpPr txBox="1"/>
          <p:nvPr/>
        </p:nvSpPr>
        <p:spPr>
          <a:xfrm>
            <a:off x="9674305" y="477733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2" name="文本框 38"/>
          <p:cNvSpPr txBox="1"/>
          <p:nvPr/>
        </p:nvSpPr>
        <p:spPr>
          <a:xfrm>
            <a:off x="10174217" y="5484203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93" name="文本框 38"/>
          <p:cNvSpPr txBox="1"/>
          <p:nvPr/>
        </p:nvSpPr>
        <p:spPr>
          <a:xfrm>
            <a:off x="10410838" y="4116025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4" name="文本框 38"/>
          <p:cNvSpPr txBox="1"/>
          <p:nvPr/>
        </p:nvSpPr>
        <p:spPr>
          <a:xfrm>
            <a:off x="8414131" y="3592558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6477086" y="4238111"/>
            <a:ext cx="917053" cy="69089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6"/>
          <p:cNvSpPr txBox="1"/>
          <p:nvPr/>
        </p:nvSpPr>
        <p:spPr>
          <a:xfrm>
            <a:off x="6804905" y="4576720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7798101" y="4087044"/>
            <a:ext cx="1937486" cy="4150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38"/>
          <p:cNvSpPr txBox="1"/>
          <p:nvPr/>
        </p:nvSpPr>
        <p:spPr>
          <a:xfrm>
            <a:off x="8650951" y="4148637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99" name="直接箭头连接符 98"/>
          <p:cNvCxnSpPr/>
          <p:nvPr/>
        </p:nvCxnSpPr>
        <p:spPr>
          <a:xfrm flipH="1" flipV="1">
            <a:off x="10099317" y="4182950"/>
            <a:ext cx="740590" cy="73239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38"/>
          <p:cNvSpPr txBox="1"/>
          <p:nvPr/>
        </p:nvSpPr>
        <p:spPr>
          <a:xfrm>
            <a:off x="10168290" y="4435962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02" name="直接箭头连接符 101"/>
          <p:cNvCxnSpPr/>
          <p:nvPr/>
        </p:nvCxnSpPr>
        <p:spPr>
          <a:xfrm>
            <a:off x="7705939" y="6020147"/>
            <a:ext cx="1322070" cy="12065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8221080" y="5946530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04" name="直接箭头连接符 103"/>
          <p:cNvCxnSpPr/>
          <p:nvPr/>
        </p:nvCxnSpPr>
        <p:spPr>
          <a:xfrm>
            <a:off x="6303501" y="5305265"/>
            <a:ext cx="886460" cy="480060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6593337" y="5524918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文本框 38"/>
          <p:cNvSpPr txBox="1"/>
          <p:nvPr/>
        </p:nvSpPr>
        <p:spPr>
          <a:xfrm>
            <a:off x="2449576" y="3747498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1304202" y="1086884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2813" y="215211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273589" y="300653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125383" y="301856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3771078" y="104538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4886004" y="215211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79" name="直接箭头连接符 78"/>
          <p:cNvCxnSpPr>
            <a:stCxn id="57" idx="6"/>
            <a:endCxn id="77" idx="2"/>
          </p:cNvCxnSpPr>
          <p:nvPr/>
        </p:nvCxnSpPr>
        <p:spPr>
          <a:xfrm flipV="1">
            <a:off x="1833592" y="1310304"/>
            <a:ext cx="1937385" cy="419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58" idx="5"/>
            <a:endCxn id="61" idx="1"/>
          </p:cNvCxnSpPr>
          <p:nvPr/>
        </p:nvCxnSpPr>
        <p:spPr>
          <a:xfrm>
            <a:off x="464676" y="2603975"/>
            <a:ext cx="886460" cy="4800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720857" y="2603918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82" name="直接箭头连接符 81"/>
          <p:cNvCxnSpPr>
            <a:stCxn id="61" idx="0"/>
            <a:endCxn id="57" idx="4"/>
          </p:cNvCxnSpPr>
          <p:nvPr/>
        </p:nvCxnSpPr>
        <p:spPr>
          <a:xfrm flipV="1">
            <a:off x="1538919" y="1616522"/>
            <a:ext cx="30480" cy="13900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61" idx="6"/>
            <a:endCxn id="62" idx="2"/>
          </p:cNvCxnSpPr>
          <p:nvPr/>
        </p:nvCxnSpPr>
        <p:spPr>
          <a:xfrm>
            <a:off x="1803614" y="3271232"/>
            <a:ext cx="1322070" cy="120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62" idx="1"/>
            <a:endCxn id="57" idx="5"/>
          </p:cNvCxnSpPr>
          <p:nvPr/>
        </p:nvCxnSpPr>
        <p:spPr>
          <a:xfrm flipH="1" flipV="1">
            <a:off x="1756380" y="1539069"/>
            <a:ext cx="1446530" cy="1557020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62" idx="0"/>
            <a:endCxn id="77" idx="4"/>
          </p:cNvCxnSpPr>
          <p:nvPr/>
        </p:nvCxnSpPr>
        <p:spPr>
          <a:xfrm flipV="1">
            <a:off x="3390078" y="1574572"/>
            <a:ext cx="645795" cy="14439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H="1" flipV="1">
            <a:off x="4233916" y="1494309"/>
            <a:ext cx="739775" cy="732155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2" idx="6"/>
            <a:endCxn id="78" idx="3"/>
          </p:cNvCxnSpPr>
          <p:nvPr/>
        </p:nvCxnSpPr>
        <p:spPr>
          <a:xfrm flipV="1">
            <a:off x="3654773" y="2604442"/>
            <a:ext cx="1308100" cy="67945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1233315" y="212607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2144130" y="2943615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0" name="文本框 38"/>
          <p:cNvSpPr txBox="1"/>
          <p:nvPr/>
        </p:nvSpPr>
        <p:spPr>
          <a:xfrm>
            <a:off x="2377810" y="195712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91" name="文本框 38"/>
          <p:cNvSpPr txBox="1"/>
          <p:nvPr/>
        </p:nvSpPr>
        <p:spPr>
          <a:xfrm>
            <a:off x="3724355" y="215542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2" name="文本框 38"/>
          <p:cNvSpPr txBox="1"/>
          <p:nvPr/>
        </p:nvSpPr>
        <p:spPr>
          <a:xfrm>
            <a:off x="4224267" y="2862288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93" name="文本框 38"/>
          <p:cNvSpPr txBox="1"/>
          <p:nvPr/>
        </p:nvSpPr>
        <p:spPr>
          <a:xfrm>
            <a:off x="4460888" y="1494110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94" name="文本框 38"/>
          <p:cNvSpPr txBox="1"/>
          <p:nvPr/>
        </p:nvSpPr>
        <p:spPr>
          <a:xfrm>
            <a:off x="2464181" y="970643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527136" y="1616196"/>
            <a:ext cx="917053" cy="69089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6"/>
          <p:cNvSpPr txBox="1"/>
          <p:nvPr/>
        </p:nvSpPr>
        <p:spPr>
          <a:xfrm>
            <a:off x="854955" y="1954805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1848151" y="1465129"/>
            <a:ext cx="1937486" cy="4150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38"/>
          <p:cNvSpPr txBox="1"/>
          <p:nvPr/>
        </p:nvSpPr>
        <p:spPr>
          <a:xfrm>
            <a:off x="2464146" y="1465127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99" name="直接箭头连接符 98"/>
          <p:cNvCxnSpPr/>
          <p:nvPr/>
        </p:nvCxnSpPr>
        <p:spPr>
          <a:xfrm flipH="1" flipV="1">
            <a:off x="4149367" y="1561035"/>
            <a:ext cx="740590" cy="73239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38"/>
          <p:cNvSpPr txBox="1"/>
          <p:nvPr/>
        </p:nvSpPr>
        <p:spPr>
          <a:xfrm>
            <a:off x="4218340" y="1814047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02" name="直接箭头连接符 101"/>
          <p:cNvCxnSpPr/>
          <p:nvPr/>
        </p:nvCxnSpPr>
        <p:spPr>
          <a:xfrm>
            <a:off x="1755989" y="3398232"/>
            <a:ext cx="1322070" cy="1206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2271130" y="3324615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04" name="直接箭头连接符 103"/>
          <p:cNvCxnSpPr/>
          <p:nvPr/>
        </p:nvCxnSpPr>
        <p:spPr>
          <a:xfrm>
            <a:off x="353551" y="2683350"/>
            <a:ext cx="886460" cy="48006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643387" y="2903003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7148742" y="1754904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857353" y="282013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7118129" y="367455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8969923" y="368658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9615618" y="171340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10730544" y="282013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23" name="直接箭头连接符 122"/>
          <p:cNvCxnSpPr>
            <a:stCxn id="101" idx="5"/>
            <a:endCxn id="106" idx="1"/>
          </p:cNvCxnSpPr>
          <p:nvPr/>
        </p:nvCxnSpPr>
        <p:spPr>
          <a:xfrm>
            <a:off x="6309216" y="3271995"/>
            <a:ext cx="886460" cy="4800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6565397" y="3271938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25" name="直接箭头连接符 124"/>
          <p:cNvCxnSpPr>
            <a:stCxn id="106" idx="0"/>
            <a:endCxn id="3" idx="4"/>
          </p:cNvCxnSpPr>
          <p:nvPr/>
        </p:nvCxnSpPr>
        <p:spPr>
          <a:xfrm flipV="1">
            <a:off x="7383459" y="2284542"/>
            <a:ext cx="30480" cy="139001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06" idx="6"/>
            <a:endCxn id="107" idx="2"/>
          </p:cNvCxnSpPr>
          <p:nvPr/>
        </p:nvCxnSpPr>
        <p:spPr>
          <a:xfrm>
            <a:off x="7648154" y="3939252"/>
            <a:ext cx="1322070" cy="120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>
            <a:stCxn id="107" idx="1"/>
            <a:endCxn id="3" idx="5"/>
          </p:cNvCxnSpPr>
          <p:nvPr/>
        </p:nvCxnSpPr>
        <p:spPr>
          <a:xfrm flipH="1" flipV="1">
            <a:off x="7600920" y="2207089"/>
            <a:ext cx="1446530" cy="1557020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107" idx="0"/>
            <a:endCxn id="108" idx="4"/>
          </p:cNvCxnSpPr>
          <p:nvPr/>
        </p:nvCxnSpPr>
        <p:spPr>
          <a:xfrm flipV="1">
            <a:off x="9234618" y="2242592"/>
            <a:ext cx="645795" cy="14439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>
            <a:stCxn id="107" idx="6"/>
            <a:endCxn id="117" idx="3"/>
          </p:cNvCxnSpPr>
          <p:nvPr/>
        </p:nvCxnSpPr>
        <p:spPr>
          <a:xfrm flipV="1">
            <a:off x="9499313" y="3272462"/>
            <a:ext cx="1308100" cy="67945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077855" y="279409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2" name="文本框 131"/>
          <p:cNvSpPr txBox="1"/>
          <p:nvPr/>
        </p:nvSpPr>
        <p:spPr>
          <a:xfrm>
            <a:off x="7988670" y="3611635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3" name="文本框 38"/>
          <p:cNvSpPr txBox="1"/>
          <p:nvPr/>
        </p:nvSpPr>
        <p:spPr>
          <a:xfrm>
            <a:off x="8222350" y="262514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34" name="文本框 38"/>
          <p:cNvSpPr txBox="1"/>
          <p:nvPr/>
        </p:nvSpPr>
        <p:spPr>
          <a:xfrm>
            <a:off x="9568895" y="282344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5" name="文本框 38"/>
          <p:cNvSpPr txBox="1"/>
          <p:nvPr/>
        </p:nvSpPr>
        <p:spPr>
          <a:xfrm>
            <a:off x="10068807" y="3530308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38" name="直接箭头连接符 137"/>
          <p:cNvCxnSpPr/>
          <p:nvPr/>
        </p:nvCxnSpPr>
        <p:spPr>
          <a:xfrm flipV="1">
            <a:off x="6371676" y="2284216"/>
            <a:ext cx="917053" cy="69089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6"/>
          <p:cNvSpPr txBox="1"/>
          <p:nvPr/>
        </p:nvSpPr>
        <p:spPr>
          <a:xfrm>
            <a:off x="6699495" y="2622825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40" name="直接箭头连接符 139"/>
          <p:cNvCxnSpPr/>
          <p:nvPr/>
        </p:nvCxnSpPr>
        <p:spPr>
          <a:xfrm flipV="1">
            <a:off x="7692691" y="2133149"/>
            <a:ext cx="1937486" cy="4150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38"/>
          <p:cNvSpPr txBox="1"/>
          <p:nvPr/>
        </p:nvSpPr>
        <p:spPr>
          <a:xfrm>
            <a:off x="8545541" y="2194742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142" name="直接箭头连接符 141"/>
          <p:cNvCxnSpPr/>
          <p:nvPr/>
        </p:nvCxnSpPr>
        <p:spPr>
          <a:xfrm flipH="1" flipV="1">
            <a:off x="9993907" y="2229055"/>
            <a:ext cx="740590" cy="73239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38"/>
          <p:cNvSpPr txBox="1"/>
          <p:nvPr/>
        </p:nvSpPr>
        <p:spPr>
          <a:xfrm>
            <a:off x="10062880" y="2482067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144" name="直接箭头连接符 143"/>
          <p:cNvCxnSpPr/>
          <p:nvPr/>
        </p:nvCxnSpPr>
        <p:spPr>
          <a:xfrm>
            <a:off x="7600529" y="4066252"/>
            <a:ext cx="1322070" cy="1206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/>
          <p:cNvSpPr txBox="1"/>
          <p:nvPr/>
        </p:nvSpPr>
        <p:spPr>
          <a:xfrm>
            <a:off x="8115670" y="3992635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46" name="直接箭头连接符 145"/>
          <p:cNvCxnSpPr/>
          <p:nvPr/>
        </p:nvCxnSpPr>
        <p:spPr>
          <a:xfrm>
            <a:off x="6198091" y="3351370"/>
            <a:ext cx="886460" cy="48006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6487927" y="3571023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Edmonds-Karp</a:t>
            </a:r>
            <a:r>
              <a:rPr lang="zh-CN" altLang="en-US">
                <a:sym typeface="+mn-ea"/>
              </a:rPr>
              <a:t>算法时间复杂度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m</a:t>
            </a:r>
            <a:r>
              <a:rPr lang="zh-CN" altLang="en-US"/>
              <a:t>：</a:t>
            </a:r>
            <a:r>
              <a:rPr lang="en-US" altLang="zh-CN"/>
              <a:t>m</a:t>
            </a:r>
            <a:r>
              <a:rPr lang="zh-CN" altLang="en-US"/>
              <a:t>条边</a:t>
            </a:r>
            <a:endParaRPr lang="zh-CN" altLang="en-US"/>
          </a:p>
          <a:p>
            <a:r>
              <a:rPr lang="en-US" altLang="zh-CN"/>
              <a:t>n</a:t>
            </a:r>
            <a:r>
              <a:rPr lang="zh-CN" altLang="en-US"/>
              <a:t>：</a:t>
            </a:r>
            <a:r>
              <a:rPr lang="en-US" altLang="zh-CN"/>
              <a:t>n</a:t>
            </a:r>
            <a:r>
              <a:rPr lang="zh-CN" altLang="en-US"/>
              <a:t>个点</a:t>
            </a:r>
            <a:endParaRPr lang="zh-CN" altLang="en-US"/>
          </a:p>
          <a:p>
            <a:r>
              <a:rPr lang="zh-CN" altLang="en-US"/>
              <a:t>每次循环查找</a:t>
            </a:r>
            <a:r>
              <a:rPr lang="en-US" altLang="zh-CN"/>
              <a:t>s</a:t>
            </a:r>
            <a:r>
              <a:rPr lang="zh-CN" altLang="en-US"/>
              <a:t>到</a:t>
            </a:r>
            <a:r>
              <a:rPr lang="en-US" altLang="zh-CN"/>
              <a:t>t</a:t>
            </a:r>
            <a:r>
              <a:rPr lang="zh-CN" altLang="en-US"/>
              <a:t>到最短路需要</a:t>
            </a:r>
            <a:r>
              <a:rPr lang="en-US" altLang="zh-CN"/>
              <a:t>O(m)时间</a:t>
            </a:r>
            <a:r>
              <a:rPr lang="zh-CN" altLang="en-US"/>
              <a:t>复杂度</a:t>
            </a:r>
            <a:endParaRPr lang="zh-CN" altLang="en-US"/>
          </a:p>
          <a:p>
            <a:pPr lvl="2"/>
            <a:r>
              <a:rPr lang="zh-CN" altLang="en-US"/>
              <a:t>残留图中最多有</a:t>
            </a:r>
            <a:r>
              <a:rPr lang="en-US" altLang="zh-CN"/>
              <a:t>2m</a:t>
            </a:r>
            <a:r>
              <a:rPr lang="zh-CN" altLang="en-US"/>
              <a:t>条边</a:t>
            </a:r>
            <a:endParaRPr lang="zh-CN" altLang="en-US"/>
          </a:p>
          <a:p>
            <a:pPr lvl="2"/>
            <a:r>
              <a:rPr lang="zh-CN" altLang="en-US"/>
              <a:t>找到最短路需要</a:t>
            </a:r>
            <a:r>
              <a:rPr lang="en-US" altLang="zh-CN"/>
              <a:t>O(m)</a:t>
            </a:r>
            <a:r>
              <a:rPr lang="zh-CN" altLang="en-US"/>
              <a:t>时间</a:t>
            </a:r>
            <a:endParaRPr lang="zh-CN" altLang="en-US"/>
          </a:p>
          <a:p>
            <a:pPr lvl="0"/>
            <a:r>
              <a:rPr lang="zh-CN" altLang="en-US"/>
              <a:t>迭代次数需要至少</a:t>
            </a:r>
            <a:r>
              <a:rPr lang="en-US" altLang="zh-CN"/>
              <a:t>m*n</a:t>
            </a:r>
            <a:r>
              <a:rPr lang="zh-CN" altLang="en-US"/>
              <a:t>次（证明复杂，参考算法导论）</a:t>
            </a:r>
            <a:endParaRPr lang="zh-CN" altLang="en-US"/>
          </a:p>
          <a:p>
            <a:pPr lvl="0"/>
            <a:r>
              <a:rPr lang="zh-CN" altLang="en-US"/>
              <a:t>所以最坏时间复杂度为</a:t>
            </a:r>
            <a:r>
              <a:rPr lang="en-US" altLang="zh-CN"/>
              <a:t>O(m</a:t>
            </a:r>
            <a:r>
              <a:rPr lang="en-US" altLang="zh-CN" baseline="30000"/>
              <a:t>2</a:t>
            </a:r>
            <a:r>
              <a:rPr lang="en-US" altLang="zh-CN"/>
              <a:t>n)</a:t>
            </a:r>
            <a:endParaRPr lang="en-US" altLang="zh-CN"/>
          </a:p>
          <a:p>
            <a:pPr lvl="0"/>
            <a:r>
              <a:rPr lang="zh-CN" altLang="en-US"/>
              <a:t>算法时间复杂度与最大流无关，所以比</a:t>
            </a:r>
            <a:r>
              <a:rPr lang="en-US" altLang="zh-CN"/>
              <a:t>Ford-fulkson</a:t>
            </a:r>
            <a:r>
              <a:rPr lang="zh-CN" altLang="en-US"/>
              <a:t>好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1970</a:t>
            </a:r>
            <a:r>
              <a:rPr lang="zh-CN" altLang="en-US"/>
              <a:t>年发表在俄文杂志，比</a:t>
            </a:r>
            <a:r>
              <a:rPr lang="en-US" altLang="zh-CN"/>
              <a:t>Edmonds-Karp</a:t>
            </a:r>
            <a:r>
              <a:rPr lang="zh-CN" altLang="en-US"/>
              <a:t>还要早</a:t>
            </a:r>
            <a:endParaRPr lang="zh-CN" altLang="en-US"/>
          </a:p>
          <a:p>
            <a:r>
              <a:rPr lang="en-US" altLang="zh-CN"/>
              <a:t>FF</a:t>
            </a:r>
            <a:r>
              <a:rPr lang="zh-CN" altLang="en-US"/>
              <a:t>算法随意求增广路径，</a:t>
            </a:r>
            <a:r>
              <a:rPr lang="en-US" altLang="zh-CN"/>
              <a:t>EK</a:t>
            </a:r>
            <a:r>
              <a:rPr lang="zh-CN" altLang="en-US"/>
              <a:t>取最短路径，但是一次只找一条路</a:t>
            </a:r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关键概念：阻塞流，</a:t>
            </a:r>
            <a:r>
              <a:rPr lang="en-US" altLang="zh-CN"/>
              <a:t>blocking flow</a:t>
            </a:r>
            <a:endParaRPr lang="zh-CN" altLang="en-US"/>
          </a:p>
          <a:p>
            <a:r>
              <a:rPr lang="zh-CN" altLang="en-US"/>
              <a:t>当前流是阻塞流，如果不能找到其他从源点到汇点到流</a:t>
            </a:r>
            <a:endParaRPr lang="zh-CN" altLang="en-US"/>
          </a:p>
          <a:p>
            <a:r>
              <a:rPr lang="zh-CN" altLang="en-US"/>
              <a:t>最大流是阻塞流；阻塞流不一定是最大流</a:t>
            </a:r>
            <a:endParaRPr lang="zh-CN" altLang="en-US"/>
          </a:p>
          <a:p>
            <a:r>
              <a:rPr lang="zh-CN" altLang="en-US"/>
              <a:t>阻塞流可以用最简单到方法找到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24685" y="5549265"/>
            <a:ext cx="274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层次图</a:t>
            </a:r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35" y="1800225"/>
            <a:ext cx="3486150" cy="32575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460" y="1743075"/>
            <a:ext cx="3543300" cy="337185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28510" y="5549265"/>
            <a:ext cx="274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最大流，也是阻塞流</a:t>
            </a:r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10385" y="5549265"/>
            <a:ext cx="274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层次图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35" y="1800225"/>
            <a:ext cx="3486150" cy="325755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28510" y="5549265"/>
            <a:ext cx="3114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另一个阻塞流，不是最大流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285" y="1676400"/>
            <a:ext cx="3400425" cy="33813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关键概念：层次图，</a:t>
            </a:r>
            <a:r>
              <a:rPr lang="en-US" altLang="zh-CN"/>
              <a:t>level graph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0085" y="2599690"/>
            <a:ext cx="741045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关键概念：层次图，</a:t>
            </a:r>
            <a:r>
              <a:rPr lang="en-US" altLang="zh-CN"/>
              <a:t>level graph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0085" y="2614930"/>
            <a:ext cx="7410450" cy="3562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835" y="2614930"/>
            <a:ext cx="7505700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关键概念：层次图，</a:t>
            </a:r>
            <a:r>
              <a:rPr lang="en-US" altLang="zh-CN"/>
              <a:t>level graph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2489200"/>
            <a:ext cx="75819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流网络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6895" y="1530350"/>
            <a:ext cx="11220450" cy="49987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b="1" i="1" dirty="0"/>
              <a:t>流网络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flow network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）G = &lt;V, E &gt;</a:t>
            </a:r>
            <a:r>
              <a:rPr lang="zh-CN" altLang="en-US" dirty="0"/>
              <a:t> 是一个有向图，其中,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n = |V|,  m = |E|</a:t>
            </a:r>
            <a:r>
              <a:rPr lang="zh-CN" altLang="en-US" dirty="0"/>
              <a:t>.</a:t>
            </a:r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</a:t>
            </a:r>
            <a:r>
              <a:rPr lang="zh-CN" altLang="en-US" dirty="0"/>
              <a:t>- </a:t>
            </a:r>
            <a:r>
              <a:rPr lang="zh-CN" altLang="en-US" b="1" i="1" dirty="0"/>
              <a:t>Capacity</a:t>
            </a:r>
            <a:r>
              <a:rPr lang="zh-CN" altLang="en-US" dirty="0"/>
              <a:t>（容量）：每条边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(u, v) ∈E</a:t>
            </a:r>
            <a:r>
              <a:rPr lang="zh-CN" altLang="en-US" dirty="0"/>
              <a:t> 有一个非负容量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c(u, v) ≥ 0.</a:t>
            </a:r>
            <a:r>
              <a:rPr lang="zh-CN" altLang="en-US" dirty="0"/>
              <a:t>   如果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(u, v) ∉ E</a:t>
            </a:r>
            <a:r>
              <a:rPr lang="zh-CN" altLang="en-US" dirty="0"/>
              <a:t>, 则假定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c(u, v) = 0</a:t>
            </a:r>
            <a:r>
              <a:rPr lang="zh-CN" altLang="en-US" dirty="0"/>
              <a:t>. </a:t>
            </a:r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- 流网络中两个特别的点:</a:t>
            </a:r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   - 发点或者源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zh-CN" altLang="en-US" b="1" dirty="0"/>
              <a:t> </a:t>
            </a:r>
            <a:r>
              <a:rPr lang="zh-CN" altLang="en-US" dirty="0"/>
              <a:t>  (无入边)</a:t>
            </a:r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</a:t>
            </a:r>
            <a:r>
              <a:rPr lang="zh-CN" altLang="en-US" dirty="0"/>
              <a:t> -收点或者汇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zh-CN" altLang="en-US" b="1" dirty="0"/>
              <a:t>  </a:t>
            </a:r>
            <a:r>
              <a:rPr lang="zh-CN" altLang="en-US" dirty="0"/>
              <a:t>（无出边）</a:t>
            </a:r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 - 每个结点都位于从源点到汇点的某条路径上，也就是对每个结点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v ∈ V</a:t>
            </a:r>
            <a:r>
              <a:rPr lang="zh-CN" altLang="en-US" dirty="0"/>
              <a:t>, 存在一条路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s-&gt;v-&gt;t</a:t>
            </a:r>
            <a:r>
              <a:rPr lang="zh-CN" altLang="en-US" dirty="0"/>
              <a:t> 因此图为连通图，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|E| ≥ |V | - 1</a:t>
            </a:r>
            <a:r>
              <a:rPr lang="zh-CN" altLang="en-US" dirty="0"/>
              <a:t>.</a:t>
            </a:r>
            <a:endParaRPr lang="zh-CN" altLang="en-US" dirty="0"/>
          </a:p>
        </p:txBody>
      </p:sp>
    </p:spTree>
  </p:cSld>
  <p:clrMapOvr>
    <a:masterClrMapping/>
  </p:clrMapOvr>
  <p:transition>
    <p:blinds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关键概念：层次图，</a:t>
            </a:r>
            <a:r>
              <a:rPr lang="en-US" altLang="zh-CN"/>
              <a:t>level graph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8520" y="2520950"/>
            <a:ext cx="793432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r>
              <a:rPr lang="en-US" altLang="zh-CN"/>
              <a:t>-</a:t>
            </a:r>
            <a:r>
              <a:rPr lang="zh-CN" altLang="en-US"/>
              <a:t>初始化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452880"/>
            <a:ext cx="9526905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3920" y="5894705"/>
            <a:ext cx="14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9535" y="5894705"/>
            <a:ext cx="176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残留图</a:t>
            </a:r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r>
              <a:rPr lang="en-US" altLang="zh-CN"/>
              <a:t>-</a:t>
            </a:r>
            <a:r>
              <a:rPr lang="zh-CN" altLang="en-US"/>
              <a:t>构建层次图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53920" y="5894705"/>
            <a:ext cx="14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层次图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9535" y="5894705"/>
            <a:ext cx="176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残留图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90015" y="151447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创建层次图</a:t>
            </a:r>
            <a:endParaRPr lang="zh-CN" altLang="en-US"/>
          </a:p>
        </p:txBody>
      </p:sp>
      <p:pic>
        <p:nvPicPr>
          <p:cNvPr id="9" name="内容占位符 4"/>
          <p:cNvPicPr>
            <a:picLocks noChangeAspect="1"/>
          </p:cNvPicPr>
          <p:nvPr/>
        </p:nvPicPr>
        <p:blipFill>
          <a:blip r:embed="rId1"/>
          <a:srcRect l="46937" t="7880"/>
          <a:stretch>
            <a:fillRect/>
          </a:stretch>
        </p:blipFill>
        <p:spPr>
          <a:xfrm>
            <a:off x="5309870" y="1795780"/>
            <a:ext cx="5055235" cy="4008755"/>
          </a:xfrm>
          <a:prstGeom prst="rect">
            <a:avLst/>
          </a:prstGeom>
        </p:spPr>
      </p:pic>
      <p:pic>
        <p:nvPicPr>
          <p:cNvPr id="12" name="内容占位符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915" y="1890395"/>
            <a:ext cx="4300220" cy="400431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r>
              <a:rPr lang="en-US" altLang="zh-CN"/>
              <a:t>-</a:t>
            </a:r>
            <a:r>
              <a:rPr lang="zh-CN" altLang="en-US"/>
              <a:t>找到阻塞流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8700" y="1996440"/>
            <a:ext cx="9438005" cy="40532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3920" y="5894705"/>
            <a:ext cx="14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层次图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9535" y="5894705"/>
            <a:ext cx="176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残留图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90015" y="151447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可以用最简单的方法找到阻塞流</a:t>
            </a:r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r>
              <a:rPr lang="en-US" altLang="zh-CN"/>
              <a:t>-</a:t>
            </a:r>
            <a:r>
              <a:rPr lang="zh-CN" altLang="en-US"/>
              <a:t>找到阻塞流，更新残留图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8700" y="1996440"/>
            <a:ext cx="9438005" cy="40532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3920" y="5894705"/>
            <a:ext cx="14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层次图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9535" y="5894705"/>
            <a:ext cx="176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残留图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90015" y="151447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可以用最简单的方法找到阻塞流</a:t>
            </a:r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r>
              <a:rPr lang="en-US" altLang="zh-CN"/>
              <a:t>-</a:t>
            </a:r>
            <a:r>
              <a:rPr lang="zh-CN" altLang="en-US"/>
              <a:t>构造新的层次图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8700" y="1996440"/>
            <a:ext cx="9438005" cy="40532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3920" y="5894705"/>
            <a:ext cx="14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层次图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9535" y="5894705"/>
            <a:ext cx="176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残留图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90015" y="151447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可以用最简单的方法找到阻塞流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15" y="1882775"/>
            <a:ext cx="4531360" cy="405320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r>
              <a:rPr lang="en-US" altLang="zh-CN"/>
              <a:t>-</a:t>
            </a:r>
            <a:r>
              <a:rPr lang="zh-CN" altLang="en-US"/>
              <a:t>找到阻塞流，更新残留图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53920" y="5894705"/>
            <a:ext cx="14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层次图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9535" y="5894705"/>
            <a:ext cx="176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残留图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90015" y="151447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可以用最简单的方法找到阻塞流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620" y="2126615"/>
            <a:ext cx="3676650" cy="3524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610" y="2022475"/>
            <a:ext cx="358140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r>
              <a:rPr lang="en-US" altLang="zh-CN"/>
              <a:t>-</a:t>
            </a:r>
            <a:r>
              <a:rPr lang="zh-CN" altLang="en-US"/>
              <a:t>构造新的层次图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53920" y="5894705"/>
            <a:ext cx="14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层次图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9535" y="5894705"/>
            <a:ext cx="176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残留图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90015" y="151447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可以用最简单的方法找到阻塞流</a:t>
            </a:r>
            <a:endParaRPr lang="zh-CN" altLang="en-US"/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3455" y="1975485"/>
            <a:ext cx="3787140" cy="38271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90" y="2287905"/>
            <a:ext cx="3419475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Dinic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53920" y="5894705"/>
            <a:ext cx="14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09535" y="5894705"/>
            <a:ext cx="176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残留图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90015" y="1514475"/>
            <a:ext cx="48202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最后的结果，可以看到</a:t>
            </a:r>
            <a:r>
              <a:rPr lang="en-US" altLang="zh-CN"/>
              <a:t>f= capcity -residual=19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7425" y="1882775"/>
            <a:ext cx="767715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Dinic 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初始化，残留图就是原图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循环：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</a:t>
            </a:r>
            <a:r>
              <a:rPr lang="en-US" altLang="zh-CN" dirty="0"/>
              <a:t>a. </a:t>
            </a:r>
            <a:r>
              <a:rPr lang="zh-CN" altLang="en-US" dirty="0"/>
              <a:t>构建残留图的层次图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</a:t>
            </a:r>
            <a:r>
              <a:rPr lang="en-US" altLang="zh-CN" dirty="0"/>
              <a:t>b.</a:t>
            </a:r>
            <a:r>
              <a:rPr lang="zh-CN" altLang="en-US" dirty="0"/>
              <a:t>找到层次图的阻塞流（如果找不到阻塞流则停止循环）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</a:t>
            </a:r>
            <a:r>
              <a:rPr lang="en-US" altLang="zh-CN" dirty="0"/>
              <a:t>c. </a:t>
            </a:r>
            <a:r>
              <a:rPr lang="zh-CN" altLang="en-US" dirty="0"/>
              <a:t>更新残留图，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ym typeface="+mn-ea"/>
              </a:rPr>
              <a:t>流网络</a:t>
            </a:r>
            <a:r>
              <a:rPr lang="en-US" altLang="zh-CN" b="1" dirty="0">
                <a:sym typeface="+mn-ea"/>
              </a:rPr>
              <a:t>-</a:t>
            </a:r>
            <a:r>
              <a:rPr lang="zh-CN" altLang="en-US" b="1" dirty="0">
                <a:sym typeface="+mn-ea"/>
              </a:rPr>
              <a:t>形式化定义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938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G</a:t>
                </a:r>
                <a:r>
                  <a:rPr lang="zh-CN" altLang="en-US" dirty="0"/>
                  <a:t>中的流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是一个实数函数 </a:t>
                </a: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f : V × V → R</a:t>
                </a:r>
                <a:r>
                  <a:rPr lang="zh-CN" altLang="en-US" dirty="0"/>
                  <a:t> ，满足:</a:t>
                </a:r>
                <a:endParaRPr lang="zh-CN" altLang="en-US" dirty="0"/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zh-CN" altLang="en-US" b="1" dirty="0"/>
                  <a:t>容量限制</a:t>
                </a:r>
                <a:r>
                  <a:rPr lang="zh-CN" altLang="en-US" dirty="0"/>
                  <a:t>（</a:t>
                </a:r>
                <a:r>
                  <a:rPr lang="zh-CN" altLang="en-US" b="1" dirty="0"/>
                  <a:t>Capacity Capacity constraint</a:t>
                </a:r>
                <a:r>
                  <a:rPr lang="zh-CN" altLang="en-US" dirty="0"/>
                  <a:t>）:  对于所有的</a:t>
                </a: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u, v ∈ V,</a:t>
                </a:r>
                <a:r>
                  <a:rPr lang="zh-CN" altLang="en-US" dirty="0"/>
                  <a:t> </a:t>
                </a: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f (u, v) ≤ c(u, v)。</a:t>
                </a:r>
                <a:endParaRPr lang="zh-CN" altLang="en-US" dirty="0"/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zh-CN" altLang="en-US" dirty="0"/>
                  <a:t>反对称性（</a:t>
                </a:r>
                <a:r>
                  <a:rPr lang="zh-CN" altLang="en-US" b="1" dirty="0"/>
                  <a:t>Skew symmetry</a:t>
                </a:r>
                <a:r>
                  <a:rPr lang="zh-CN" altLang="en-US" dirty="0"/>
                  <a:t>）: 对于所有的</a:t>
                </a: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u, v ∈ V</a:t>
                </a:r>
                <a:r>
                  <a:rPr lang="zh-CN" altLang="en-US" dirty="0"/>
                  <a:t>, </a:t>
                </a: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f (u, v) = - f (v, u)</a:t>
                </a:r>
                <a:r>
                  <a:rPr lang="zh-CN" altLang="en-US" dirty="0"/>
                  <a:t>.</a:t>
                </a:r>
                <a:endParaRPr lang="zh-CN" altLang="en-US" dirty="0"/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zh-CN" altLang="en-US" dirty="0"/>
                  <a:t>流守恒性（</a:t>
                </a:r>
                <a:r>
                  <a:rPr lang="zh-CN" altLang="en-US" b="1" dirty="0"/>
                  <a:t>Flow conservation</a:t>
                </a:r>
                <a:r>
                  <a:rPr lang="zh-CN" altLang="en-US" dirty="0"/>
                  <a:t>）: 对于所有的</a:t>
                </a: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u ∈ V - {s, t}</a:t>
                </a:r>
                <a:r>
                  <a:rPr lang="zh-CN" altLang="en-US" dirty="0"/>
                  <a:t>, </a:t>
                </a:r>
                <a:endParaRPr lang="en-US" altLang="zh-CN" dirty="0"/>
              </a:p>
              <a:p>
                <a:pPr marL="514350" indent="-514350">
                  <a:buFont typeface="+mj-ea"/>
                  <a:buAutoNum type="circleNumDbPlain"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则            成为从顶点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v</a:t>
                </a:r>
                <a:r>
                  <a:rPr lang="zh-CN" altLang="en-US" dirty="0"/>
                  <a:t>的可行流，可以为正，为零，也可以为负。流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的值的定义为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grow m:val="on"/>
                        <m:limLoc m:val="undOvr"/>
                        <m:supHide m:val="on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</m:oMath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9385"/>
                <a:ext cx="10515600" cy="4351338"/>
              </a:xfrm>
              <a:blipFill rotWithShape="1">
                <a:blip r:embed="rId1"/>
                <a:stretch>
                  <a:fillRect b="-21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3394090" y="6047777"/>
              <a:ext cx="360" cy="208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3394090" y="6047777"/>
                <a:ext cx="360" cy="20880"/>
              </a:xfrm>
              <a:prstGeom prst="rect"/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363791" y="4282225"/>
                <a:ext cx="1732209" cy="672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791" y="4282225"/>
                <a:ext cx="1732209" cy="672107"/>
              </a:xfrm>
              <a:prstGeom prst="rect">
                <a:avLst/>
              </a:prstGeom>
              <a:blipFill rotWithShape="1">
                <a:blip r:embed="rId4"/>
                <a:stretch>
                  <a:fillRect l="-4" t="-62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1461753" y="5290115"/>
                <a:ext cx="7350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753" y="5290115"/>
                <a:ext cx="735073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84" t="-204" r="49" b="-15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ransition>
    <p:blinds dir="vert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Dinic </a:t>
            </a:r>
            <a:r>
              <a:rPr lang="zh-CN" altLang="en-US" dirty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时间复杂度：</a:t>
            </a:r>
            <a:r>
              <a:rPr lang="en-US" altLang="zh-CN" dirty="0"/>
              <a:t>O(m</a:t>
            </a:r>
            <a:r>
              <a:rPr lang="en-US" altLang="zh-CN" dirty="0">
                <a:latin typeface="Wingdings 2" panose="05020102010507070707" charset="0"/>
                <a:cs typeface="Wingdings 2" panose="05020102010507070707" charset="0"/>
              </a:rPr>
              <a:t></a:t>
            </a:r>
            <a:r>
              <a:rPr lang="zh-CN" altLang="en-US" dirty="0"/>
              <a:t>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zh-CN" altLang="en-US" dirty="0"/>
              <a:t>是边数，</a:t>
            </a:r>
            <a:r>
              <a:rPr lang="en-US" altLang="zh-CN" dirty="0"/>
              <a:t>n</a:t>
            </a:r>
            <a:r>
              <a:rPr lang="zh-CN" altLang="en-US" dirty="0"/>
              <a:t>是点数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最多循环</a:t>
            </a:r>
            <a:r>
              <a:rPr lang="en-US" altLang="zh-CN" dirty="0"/>
              <a:t>n-1</a:t>
            </a:r>
            <a:r>
              <a:rPr lang="zh-CN" altLang="en-US" dirty="0"/>
              <a:t>次</a:t>
            </a:r>
            <a:endParaRPr lang="zh-CN" altLang="en-US" dirty="0"/>
          </a:p>
          <a:p>
            <a:r>
              <a:rPr lang="zh-CN" altLang="en-US" dirty="0"/>
              <a:t>每次循环</a:t>
            </a:r>
            <a:r>
              <a:rPr lang="en-US" altLang="zh-CN" dirty="0"/>
              <a:t>O(mn)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流网络的割</a:t>
            </a:r>
            <a:r>
              <a:rPr lang="en-US" altLang="zh-CN" dirty="0"/>
              <a:t> (cuts)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流网络</a:t>
            </a:r>
            <a:r>
              <a:rPr lang="en-US" altLang="zh-CN" sz="3000" i="1" dirty="0">
                <a:solidFill>
                  <a:srgbClr val="00B0F0"/>
                </a:solidFill>
              </a:rPr>
              <a:t>G</a:t>
            </a:r>
            <a:r>
              <a:rPr lang="en-US" altLang="zh-CN" i="1" dirty="0"/>
              <a:t> </a:t>
            </a:r>
            <a:r>
              <a:rPr lang="en-US" altLang="zh-CN" dirty="0"/>
              <a:t>= (</a:t>
            </a:r>
            <a:r>
              <a:rPr lang="en-US" altLang="zh-CN" sz="3000" i="1" dirty="0">
                <a:solidFill>
                  <a:srgbClr val="00B0F0"/>
                </a:solidFill>
              </a:rPr>
              <a:t>V</a:t>
            </a:r>
            <a:r>
              <a:rPr lang="en-US" altLang="zh-CN" dirty="0"/>
              <a:t>, </a:t>
            </a:r>
            <a:r>
              <a:rPr lang="en-US" altLang="zh-CN" sz="3000" i="1" dirty="0">
                <a:solidFill>
                  <a:srgbClr val="00B0F0"/>
                </a:solidFill>
              </a:rPr>
              <a:t>E</a:t>
            </a:r>
            <a:r>
              <a:rPr lang="en-US" altLang="zh-CN" dirty="0"/>
              <a:t>)</a:t>
            </a:r>
            <a:r>
              <a:rPr lang="zh-CN" altLang="en-US" dirty="0"/>
              <a:t>的割</a:t>
            </a:r>
            <a:r>
              <a:rPr lang="en-US" altLang="zh-CN" dirty="0"/>
              <a:t> </a:t>
            </a:r>
            <a:r>
              <a:rPr lang="en-US" altLang="zh-CN" b="1" i="1" dirty="0">
                <a:solidFill>
                  <a:srgbClr val="C00000"/>
                </a:solidFill>
              </a:rPr>
              <a:t>cut </a:t>
            </a:r>
            <a:r>
              <a:rPr lang="en-US" altLang="zh-CN" dirty="0"/>
              <a:t>(</a:t>
            </a:r>
            <a:r>
              <a:rPr lang="en-US" altLang="zh-CN" sz="3000" i="1" dirty="0">
                <a:solidFill>
                  <a:srgbClr val="00B0F0"/>
                </a:solidFill>
              </a:rPr>
              <a:t>S</a:t>
            </a:r>
            <a:r>
              <a:rPr lang="en-US" altLang="zh-CN" dirty="0"/>
              <a:t>, </a:t>
            </a:r>
            <a:r>
              <a:rPr lang="en-US" altLang="zh-CN" sz="3000" i="1" dirty="0">
                <a:solidFill>
                  <a:srgbClr val="00B0F0"/>
                </a:solidFill>
              </a:rPr>
              <a:t>T</a:t>
            </a:r>
            <a:r>
              <a:rPr lang="en-US" altLang="zh-CN" dirty="0"/>
              <a:t>)</a:t>
            </a:r>
            <a:r>
              <a:rPr lang="zh-CN" altLang="en-US" dirty="0"/>
              <a:t>，将</a:t>
            </a:r>
            <a:r>
              <a:rPr lang="en-US" altLang="zh-CN" dirty="0"/>
              <a:t>V</a:t>
            </a:r>
            <a:r>
              <a:rPr lang="zh-CN" altLang="en-US" dirty="0"/>
              <a:t>划分为</a:t>
            </a:r>
            <a:r>
              <a:rPr lang="en-US" altLang="zh-CN" dirty="0"/>
              <a:t> </a:t>
            </a:r>
            <a:r>
              <a:rPr lang="en-US" altLang="zh-CN" sz="3000" i="1" dirty="0">
                <a:solidFill>
                  <a:srgbClr val="00B0F0"/>
                </a:solidFill>
              </a:rPr>
              <a:t>S </a:t>
            </a:r>
            <a:r>
              <a:rPr lang="zh-CN" altLang="en-US" dirty="0"/>
              <a:t>和</a:t>
            </a:r>
            <a:r>
              <a:rPr lang="en-US" altLang="zh-CN" sz="3000" i="1" dirty="0">
                <a:solidFill>
                  <a:srgbClr val="00B0F0"/>
                </a:solidFill>
              </a:rPr>
              <a:t> T </a:t>
            </a:r>
            <a:r>
              <a:rPr lang="en-US" altLang="zh-CN" dirty="0"/>
              <a:t>= </a:t>
            </a:r>
            <a:r>
              <a:rPr lang="en-US" altLang="zh-CN" sz="3000" i="1" dirty="0">
                <a:solidFill>
                  <a:srgbClr val="00B0F0"/>
                </a:solidFill>
              </a:rPr>
              <a:t>V</a:t>
            </a:r>
            <a:r>
              <a:rPr lang="en-US" altLang="zh-CN" i="1" dirty="0"/>
              <a:t> </a:t>
            </a:r>
            <a:r>
              <a:rPr lang="en-US" altLang="zh-CN" dirty="0"/>
              <a:t>- </a:t>
            </a:r>
            <a:r>
              <a:rPr lang="en-US" altLang="zh-CN" sz="3000" i="1" dirty="0">
                <a:solidFill>
                  <a:srgbClr val="00B0F0"/>
                </a:solidFill>
              </a:rPr>
              <a:t>S </a:t>
            </a:r>
            <a:r>
              <a:rPr lang="zh-CN" altLang="en-US" dirty="0"/>
              <a:t>两部分，使得</a:t>
            </a:r>
            <a:r>
              <a:rPr lang="en-US" altLang="zh-CN" dirty="0"/>
              <a:t> </a:t>
            </a:r>
            <a:r>
              <a:rPr lang="en-US" altLang="zh-CN" sz="3000" i="1" dirty="0">
                <a:solidFill>
                  <a:srgbClr val="00B0F0"/>
                </a:solidFill>
              </a:rPr>
              <a:t>s</a:t>
            </a:r>
            <a:r>
              <a:rPr lang="el-GR" altLang="zh-CN" i="1" dirty="0"/>
              <a:t>ϵ</a:t>
            </a:r>
            <a:r>
              <a:rPr lang="en-US" altLang="zh-CN" sz="3000" i="1" dirty="0">
                <a:solidFill>
                  <a:srgbClr val="00B0F0"/>
                </a:solidFill>
              </a:rPr>
              <a:t>S </a:t>
            </a:r>
            <a:r>
              <a:rPr lang="zh-CN" altLang="en-US" sz="3000" i="1" dirty="0">
                <a:solidFill>
                  <a:srgbClr val="00B0F0"/>
                </a:solidFill>
              </a:rPr>
              <a:t>，</a:t>
            </a:r>
            <a:r>
              <a:rPr lang="en-US" altLang="zh-CN" dirty="0"/>
              <a:t> </a:t>
            </a:r>
            <a:r>
              <a:rPr lang="en-US" altLang="zh-CN" i="1" dirty="0"/>
              <a:t>t</a:t>
            </a:r>
            <a:r>
              <a:rPr lang="el-GR" altLang="zh-CN" i="1" dirty="0"/>
              <a:t>ϵ</a:t>
            </a:r>
            <a:r>
              <a:rPr lang="en-US" altLang="zh-CN" sz="3000" i="1" dirty="0">
                <a:solidFill>
                  <a:srgbClr val="00B0F0"/>
                </a:solidFill>
              </a:rPr>
              <a:t>T</a:t>
            </a:r>
            <a:r>
              <a:rPr lang="en-US" altLang="zh-CN" dirty="0"/>
              <a:t>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en-US" altLang="zh-CN" b="1" dirty="0">
                <a:solidFill>
                  <a:srgbClr val="00B0F0"/>
                </a:solidFill>
              </a:rPr>
              <a:t>(S, T) </a:t>
            </a:r>
            <a:r>
              <a:rPr lang="en-US" altLang="zh-CN" dirty="0"/>
              <a:t>= </a:t>
            </a:r>
            <a:r>
              <a:rPr lang="en-US" altLang="zh-CN" dirty="0">
                <a:solidFill>
                  <a:srgbClr val="00B0F0"/>
                </a:solidFill>
              </a:rPr>
              <a:t>{&lt;</a:t>
            </a:r>
            <a:r>
              <a:rPr lang="en-US" altLang="zh-CN" dirty="0" err="1">
                <a:solidFill>
                  <a:srgbClr val="00B0F0"/>
                </a:solidFill>
              </a:rPr>
              <a:t>i</a:t>
            </a:r>
            <a:r>
              <a:rPr lang="en-US" altLang="zh-CN" dirty="0">
                <a:solidFill>
                  <a:srgbClr val="00B0F0"/>
                </a:solidFill>
              </a:rPr>
              <a:t>, j&gt;| &lt;</a:t>
            </a:r>
            <a:r>
              <a:rPr lang="en-US" altLang="zh-CN" dirty="0" err="1">
                <a:solidFill>
                  <a:srgbClr val="00B0F0"/>
                </a:solidFill>
              </a:rPr>
              <a:t>i</a:t>
            </a:r>
            <a:r>
              <a:rPr lang="en-US" altLang="zh-CN" dirty="0">
                <a:solidFill>
                  <a:srgbClr val="00B0F0"/>
                </a:solidFill>
              </a:rPr>
              <a:t>, j&gt;</a:t>
            </a:r>
            <a:r>
              <a:rPr lang="zh-CN" altLang="en-US" dirty="0">
                <a:solidFill>
                  <a:srgbClr val="00B0F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ϵ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E and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ϵ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S, j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ϵ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</a:t>
            </a:r>
            <a:r>
              <a:rPr lang="en-US" altLang="zh-CN" dirty="0"/>
              <a:t> } </a:t>
            </a:r>
            <a:r>
              <a:rPr lang="zh-CN" altLang="en-US" dirty="0"/>
              <a:t>是图</a:t>
            </a:r>
            <a:r>
              <a:rPr lang="en-US" altLang="zh-CN" dirty="0"/>
              <a:t>G</a:t>
            </a:r>
            <a:r>
              <a:rPr lang="zh-CN" altLang="en-US" dirty="0"/>
              <a:t>的割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 </a:t>
            </a:r>
            <a:r>
              <a:rPr lang="en-US" altLang="zh-CN" sz="3000" i="1" dirty="0">
                <a:solidFill>
                  <a:srgbClr val="00B0F0"/>
                </a:solidFill>
              </a:rPr>
              <a:t>f </a:t>
            </a:r>
            <a:r>
              <a:rPr lang="zh-CN" altLang="en-US" dirty="0"/>
              <a:t>是一个可行流，则穿过割</a:t>
            </a:r>
            <a:r>
              <a:rPr lang="en-US" altLang="zh-CN" dirty="0"/>
              <a:t>(</a:t>
            </a:r>
            <a:r>
              <a:rPr lang="en-US" altLang="zh-CN" sz="3000" i="1" dirty="0">
                <a:solidFill>
                  <a:srgbClr val="00B0F0"/>
                </a:solidFill>
              </a:rPr>
              <a:t>S</a:t>
            </a:r>
            <a:r>
              <a:rPr lang="en-US" altLang="zh-CN" dirty="0"/>
              <a:t>, </a:t>
            </a:r>
            <a:r>
              <a:rPr lang="en-US" altLang="zh-CN" sz="3000" i="1" dirty="0">
                <a:solidFill>
                  <a:srgbClr val="00B0F0"/>
                </a:solidFill>
              </a:rPr>
              <a:t>T</a:t>
            </a:r>
            <a:r>
              <a:rPr lang="en-US" altLang="zh-CN" dirty="0"/>
              <a:t>)</a:t>
            </a:r>
            <a:r>
              <a:rPr lang="zh-CN" altLang="en-US" dirty="0"/>
              <a:t>的网络流被定义为</a:t>
            </a:r>
            <a:r>
              <a:rPr lang="en-US" altLang="zh-CN" sz="3000" i="1" dirty="0">
                <a:solidFill>
                  <a:srgbClr val="00B0F0"/>
                </a:solidFill>
              </a:rPr>
              <a:t> f</a:t>
            </a:r>
            <a:r>
              <a:rPr lang="en-US" altLang="zh-CN" dirty="0"/>
              <a:t>(</a:t>
            </a:r>
            <a:r>
              <a:rPr lang="en-US" altLang="zh-CN" sz="3000" i="1" dirty="0">
                <a:solidFill>
                  <a:srgbClr val="00B0F0"/>
                </a:solidFill>
              </a:rPr>
              <a:t>S</a:t>
            </a:r>
            <a:r>
              <a:rPr lang="en-US" altLang="zh-CN" dirty="0"/>
              <a:t>, </a:t>
            </a:r>
            <a:r>
              <a:rPr lang="en-US" altLang="zh-CN" sz="3000" i="1" dirty="0">
                <a:solidFill>
                  <a:srgbClr val="00B0F0"/>
                </a:solidFill>
              </a:rPr>
              <a:t>T</a:t>
            </a:r>
            <a:r>
              <a:rPr lang="en-US" altLang="zh-CN" dirty="0"/>
              <a:t>).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1942" y="3771341"/>
            <a:ext cx="3344620" cy="2405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274730" y="3980657"/>
              <a:ext cx="3600" cy="158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274730" y="3980657"/>
                <a:ext cx="3600" cy="15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流网络的割</a:t>
            </a:r>
            <a:r>
              <a:rPr lang="en-US" altLang="zh-CN" dirty="0"/>
              <a:t> (cuts)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割集</a:t>
                </a:r>
                <a:r>
                  <a:rPr lang="en-US" altLang="zh-CN" dirty="0"/>
                  <a:t>(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S</a:t>
                </a:r>
                <a:r>
                  <a:rPr lang="en-US" altLang="zh-CN" dirty="0"/>
                  <a:t>, 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T</a:t>
                </a:r>
                <a:r>
                  <a:rPr lang="en-US" altLang="zh-CN" dirty="0"/>
                  <a:t>)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的容量，割量（</a:t>
                </a:r>
                <a:r>
                  <a:rPr lang="en-US" altLang="zh-CN" dirty="0"/>
                  <a:t>The </a:t>
                </a:r>
                <a:r>
                  <a:rPr lang="en-US" altLang="zh-CN" b="1" i="1" dirty="0">
                    <a:solidFill>
                      <a:srgbClr val="C00000"/>
                    </a:solidFill>
                  </a:rPr>
                  <a:t>capacity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of the cut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）表示为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c</a:t>
                </a:r>
                <a:r>
                  <a:rPr lang="en-US" altLang="zh-CN" dirty="0"/>
                  <a:t>(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S</a:t>
                </a:r>
                <a:r>
                  <a:rPr lang="en-US" altLang="zh-CN" dirty="0"/>
                  <a:t>, 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T</a:t>
                </a:r>
                <a:r>
                  <a:rPr lang="en-US" altLang="zh-CN" dirty="0"/>
                  <a:t>).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&gt;∈(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b="1" i="1" dirty="0">
                    <a:solidFill>
                      <a:srgbClr val="C00000"/>
                    </a:solidFill>
                  </a:rPr>
                  <a:t>最小割集</a:t>
                </a:r>
                <a:r>
                  <a:rPr lang="en-US" altLang="zh-CN" dirty="0"/>
                  <a:t> </a:t>
                </a:r>
                <a:r>
                  <a:rPr lang="en-US" altLang="zh-CN" b="1" i="1" dirty="0">
                    <a:solidFill>
                      <a:srgbClr val="C00000"/>
                    </a:solidFill>
                  </a:rPr>
                  <a:t>(minimum cut )</a:t>
                </a:r>
                <a:r>
                  <a:rPr lang="zh-CN" altLang="en-US" b="1" i="1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容量最小的割集称为最小割</a:t>
                </a:r>
                <a:endParaRPr lang="en-US" altLang="zh-CN" dirty="0"/>
              </a:p>
              <a:p>
                <a:r>
                  <a:rPr lang="zh-CN" altLang="en-US" dirty="0"/>
                  <a:t>通过割的净流可能包括顶点间的负网络流，但割的容量完全由非负值组成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29407"/>
            <a:ext cx="3702519" cy="19475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77945" y="4001294"/>
            <a:ext cx="68374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TimesNewRoman"/>
              </a:rPr>
              <a:t>图中的割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 ({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s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}, {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3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4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t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}) .</a:t>
            </a:r>
            <a:r>
              <a:rPr lang="zh-CN" altLang="en-US" sz="2000" dirty="0">
                <a:solidFill>
                  <a:srgbClr val="000000"/>
                </a:solidFill>
                <a:latin typeface="TimesNewRoman"/>
              </a:rPr>
              <a:t>割的网络流量</a:t>
            </a:r>
            <a:endParaRPr lang="en-US" altLang="zh-CN" sz="2000" dirty="0">
              <a:solidFill>
                <a:srgbClr val="000000"/>
              </a:solidFill>
              <a:latin typeface="TimesNewRoman"/>
            </a:endParaRPr>
          </a:p>
          <a:p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f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3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) +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f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3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) +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f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4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) = 12 + (-4) + 11</a:t>
            </a:r>
            <a:endParaRPr lang="en-US" altLang="zh-CN" sz="2000" dirty="0">
              <a:solidFill>
                <a:srgbClr val="000000"/>
              </a:solidFill>
              <a:latin typeface="TimesNewRoman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= 19,</a:t>
            </a:r>
            <a:endParaRPr lang="en-US" altLang="zh-CN" sz="2000" dirty="0">
              <a:solidFill>
                <a:srgbClr val="000000"/>
              </a:solidFill>
              <a:latin typeface="TimesNewRoman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TimesNewRoman"/>
              </a:rPr>
              <a:t>容量是：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c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3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) +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c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NewRoman,Italic"/>
              </a:rPr>
              <a:t>v</a:t>
            </a:r>
            <a:r>
              <a:rPr lang="en-US" altLang="zh-CN" sz="1100" dirty="0">
                <a:solidFill>
                  <a:srgbClr val="000000"/>
                </a:solidFill>
                <a:latin typeface="TimesNewRoman"/>
              </a:rPr>
              <a:t>4</a:t>
            </a:r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) = 12 + 14</a:t>
            </a:r>
            <a:endParaRPr lang="en-US" altLang="zh-CN" sz="2000" dirty="0">
              <a:solidFill>
                <a:srgbClr val="000000"/>
              </a:solidFill>
              <a:latin typeface="TimesNewRoman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= 26.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流网络的割</a:t>
            </a:r>
            <a:r>
              <a:rPr lang="en-US" altLang="zh-CN" dirty="0"/>
              <a:t> (cuts)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割集</a:t>
                </a:r>
                <a:r>
                  <a:rPr lang="en-US" altLang="zh-CN" dirty="0"/>
                  <a:t>(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S</a:t>
                </a:r>
                <a:r>
                  <a:rPr lang="en-US" altLang="zh-CN" dirty="0"/>
                  <a:t>, 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T</a:t>
                </a:r>
                <a:r>
                  <a:rPr lang="en-US" altLang="zh-CN" dirty="0"/>
                  <a:t>)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的容量，割量（</a:t>
                </a:r>
                <a:r>
                  <a:rPr lang="en-US" altLang="zh-CN" dirty="0"/>
                  <a:t>The </a:t>
                </a:r>
                <a:r>
                  <a:rPr lang="en-US" altLang="zh-CN" b="1" i="1" dirty="0">
                    <a:solidFill>
                      <a:srgbClr val="C00000"/>
                    </a:solidFill>
                  </a:rPr>
                  <a:t>capacity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of the cut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）表示为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c</a:t>
                </a:r>
                <a:r>
                  <a:rPr lang="en-US" altLang="zh-CN" dirty="0"/>
                  <a:t>(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S</a:t>
                </a:r>
                <a:r>
                  <a:rPr lang="en-US" altLang="zh-CN" dirty="0"/>
                  <a:t>, 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T</a:t>
                </a:r>
                <a:r>
                  <a:rPr lang="en-US" altLang="zh-CN" dirty="0"/>
                  <a:t>).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&gt;∈(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b="1" i="1" dirty="0">
                    <a:solidFill>
                      <a:srgbClr val="C00000"/>
                    </a:solidFill>
                  </a:rPr>
                  <a:t>最小割集</a:t>
                </a:r>
                <a:r>
                  <a:rPr lang="en-US" altLang="zh-CN" dirty="0"/>
                  <a:t> </a:t>
                </a:r>
                <a:r>
                  <a:rPr lang="en-US" altLang="zh-CN" b="1" i="1" dirty="0">
                    <a:solidFill>
                      <a:srgbClr val="C00000"/>
                    </a:solidFill>
                  </a:rPr>
                  <a:t>(minimum cut )</a:t>
                </a:r>
                <a:r>
                  <a:rPr lang="zh-CN" altLang="en-US" b="1" i="1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容量最小的割集称为最小割</a:t>
                </a:r>
                <a:endParaRPr lang="en-US" altLang="zh-CN" dirty="0"/>
              </a:p>
              <a:p>
                <a:r>
                  <a:rPr lang="zh-CN" altLang="en-US" dirty="0"/>
                  <a:t>通过割的净流可能包括顶点间的负网络流，但割的容量完全由非负值组成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4777945" y="4001294"/>
            <a:ext cx="6837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S: {s}</a:t>
            </a:r>
            <a:endParaRPr lang="en-US" altLang="zh-CN" sz="2000" dirty="0">
              <a:solidFill>
                <a:srgbClr val="000000"/>
              </a:solidFill>
              <a:latin typeface="TimesNewRoman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T:{v1, v2, t}</a:t>
            </a:r>
            <a:endParaRPr lang="en-US" altLang="zh-CN" sz="2000" dirty="0">
              <a:solidFill>
                <a:srgbClr val="000000"/>
              </a:solidFill>
              <a:latin typeface="TimesNewRoman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NewRoman"/>
              </a:rPr>
              <a:t>C(S, T) =  c(s, v1) +c(s, v2) = 11</a:t>
            </a:r>
            <a:endParaRPr lang="zh-CN" altLang="en-US" sz="3200" dirty="0"/>
          </a:p>
        </p:txBody>
      </p:sp>
      <p:sp>
        <p:nvSpPr>
          <p:cNvPr id="6" name="椭圆 5"/>
          <p:cNvSpPr/>
          <p:nvPr/>
        </p:nvSpPr>
        <p:spPr>
          <a:xfrm>
            <a:off x="374756" y="4751882"/>
            <a:ext cx="462196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80016" y="4676932"/>
            <a:ext cx="462197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042156" y="4001294"/>
            <a:ext cx="487889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083110" y="5442848"/>
            <a:ext cx="487889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stCxn id="6" idx="7"/>
            <a:endCxn id="8" idx="2"/>
          </p:cNvCxnSpPr>
          <p:nvPr/>
        </p:nvCxnSpPr>
        <p:spPr>
          <a:xfrm flipV="1">
            <a:off x="769265" y="4196167"/>
            <a:ext cx="1272891" cy="61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5"/>
            <a:endCxn id="9" idx="2"/>
          </p:cNvCxnSpPr>
          <p:nvPr/>
        </p:nvCxnSpPr>
        <p:spPr>
          <a:xfrm>
            <a:off x="769265" y="5084550"/>
            <a:ext cx="1313845" cy="55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4"/>
            <a:endCxn id="9" idx="0"/>
          </p:cNvCxnSpPr>
          <p:nvPr/>
        </p:nvCxnSpPr>
        <p:spPr>
          <a:xfrm>
            <a:off x="2286101" y="4391039"/>
            <a:ext cx="40954" cy="105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6"/>
            <a:endCxn id="7" idx="1"/>
          </p:cNvCxnSpPr>
          <p:nvPr/>
        </p:nvCxnSpPr>
        <p:spPr>
          <a:xfrm>
            <a:off x="2530045" y="4196167"/>
            <a:ext cx="1317658" cy="537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9" idx="6"/>
            <a:endCxn id="7" idx="3"/>
          </p:cNvCxnSpPr>
          <p:nvPr/>
        </p:nvCxnSpPr>
        <p:spPr>
          <a:xfrm flipV="1">
            <a:off x="2570999" y="5009600"/>
            <a:ext cx="1276704" cy="62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316949" y="42059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293535" y="53533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2298184" y="4786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3011467" y="5463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2998245" y="4148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3" name="弧形 32"/>
          <p:cNvSpPr/>
          <p:nvPr/>
        </p:nvSpPr>
        <p:spPr>
          <a:xfrm>
            <a:off x="1064302" y="4001294"/>
            <a:ext cx="430082" cy="2069722"/>
          </a:xfrm>
          <a:prstGeom prst="arc">
            <a:avLst>
              <a:gd name="adj1" fmla="val 16200000"/>
              <a:gd name="adj2" fmla="val 5462493"/>
            </a:avLst>
          </a:prstGeom>
          <a:ln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流网络的割</a:t>
            </a:r>
            <a:r>
              <a:rPr lang="en-US" altLang="zh-CN" dirty="0"/>
              <a:t> (cuts)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割集</a:t>
                </a:r>
                <a:r>
                  <a:rPr lang="en-US" altLang="zh-CN" dirty="0"/>
                  <a:t>(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S</a:t>
                </a:r>
                <a:r>
                  <a:rPr lang="en-US" altLang="zh-CN" dirty="0"/>
                  <a:t>, 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T</a:t>
                </a:r>
                <a:r>
                  <a:rPr lang="en-US" altLang="zh-CN" dirty="0"/>
                  <a:t>)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的容量，割量（</a:t>
                </a:r>
                <a:r>
                  <a:rPr lang="en-US" altLang="zh-CN" dirty="0"/>
                  <a:t>The </a:t>
                </a:r>
                <a:r>
                  <a:rPr lang="en-US" altLang="zh-CN" b="1" i="1" dirty="0">
                    <a:solidFill>
                      <a:srgbClr val="C00000"/>
                    </a:solidFill>
                  </a:rPr>
                  <a:t>capacity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of the cut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）表示为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c</a:t>
                </a:r>
                <a:r>
                  <a:rPr lang="en-US" altLang="zh-CN" dirty="0"/>
                  <a:t>(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S</a:t>
                </a:r>
                <a:r>
                  <a:rPr lang="en-US" altLang="zh-CN" dirty="0"/>
                  <a:t>, 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T</a:t>
                </a:r>
                <a:r>
                  <a:rPr lang="en-US" altLang="zh-CN" dirty="0"/>
                  <a:t>).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&gt;∈(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b="1" i="1" dirty="0">
                    <a:solidFill>
                      <a:srgbClr val="C00000"/>
                    </a:solidFill>
                  </a:rPr>
                  <a:t>最小割集</a:t>
                </a:r>
                <a:r>
                  <a:rPr lang="en-US" altLang="zh-CN" dirty="0"/>
                  <a:t> </a:t>
                </a:r>
                <a:r>
                  <a:rPr lang="en-US" altLang="zh-CN" b="1" i="1" dirty="0">
                    <a:solidFill>
                      <a:srgbClr val="C00000"/>
                    </a:solidFill>
                  </a:rPr>
                  <a:t>(minimum cut )</a:t>
                </a:r>
                <a:r>
                  <a:rPr lang="zh-CN" altLang="en-US" b="1" i="1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容量最小的割集称为最小割</a:t>
                </a:r>
                <a:endParaRPr lang="en-US" altLang="zh-CN" dirty="0"/>
              </a:p>
              <a:p>
                <a:r>
                  <a:rPr lang="zh-CN" altLang="en-US" dirty="0"/>
                  <a:t>通过割的净流可能包括顶点间的负网络流，但割的容量完全由非负值组成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6" name="椭圆 5"/>
          <p:cNvSpPr/>
          <p:nvPr/>
        </p:nvSpPr>
        <p:spPr>
          <a:xfrm>
            <a:off x="374756" y="4751882"/>
            <a:ext cx="462196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80016" y="4676932"/>
            <a:ext cx="462197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042156" y="4001294"/>
            <a:ext cx="487889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083110" y="5442848"/>
            <a:ext cx="487889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stCxn id="6" idx="7"/>
            <a:endCxn id="8" idx="2"/>
          </p:cNvCxnSpPr>
          <p:nvPr/>
        </p:nvCxnSpPr>
        <p:spPr>
          <a:xfrm flipV="1">
            <a:off x="769265" y="4196167"/>
            <a:ext cx="1272891" cy="61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5"/>
            <a:endCxn id="9" idx="2"/>
          </p:cNvCxnSpPr>
          <p:nvPr/>
        </p:nvCxnSpPr>
        <p:spPr>
          <a:xfrm>
            <a:off x="769265" y="5084550"/>
            <a:ext cx="1313845" cy="55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4"/>
            <a:endCxn id="9" idx="0"/>
          </p:cNvCxnSpPr>
          <p:nvPr/>
        </p:nvCxnSpPr>
        <p:spPr>
          <a:xfrm>
            <a:off x="2286101" y="4391039"/>
            <a:ext cx="40954" cy="105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6"/>
            <a:endCxn id="7" idx="1"/>
          </p:cNvCxnSpPr>
          <p:nvPr/>
        </p:nvCxnSpPr>
        <p:spPr>
          <a:xfrm>
            <a:off x="2530045" y="4196167"/>
            <a:ext cx="1317658" cy="537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9" idx="6"/>
            <a:endCxn id="7" idx="3"/>
          </p:cNvCxnSpPr>
          <p:nvPr/>
        </p:nvCxnSpPr>
        <p:spPr>
          <a:xfrm flipV="1">
            <a:off x="2570999" y="5009600"/>
            <a:ext cx="1276704" cy="62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316949" y="42059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293535" y="53533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2298184" y="4786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3011467" y="5463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2998245" y="4148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20" name="弧形 19"/>
          <p:cNvSpPr/>
          <p:nvPr/>
        </p:nvSpPr>
        <p:spPr>
          <a:xfrm rot="2845204">
            <a:off x="1740727" y="3856411"/>
            <a:ext cx="730301" cy="1859602"/>
          </a:xfrm>
          <a:prstGeom prst="arc">
            <a:avLst>
              <a:gd name="adj1" fmla="val 16279372"/>
              <a:gd name="adj2" fmla="val 5360548"/>
            </a:avLst>
          </a:prstGeom>
          <a:ln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707801" y="3945712"/>
          <a:ext cx="6310034" cy="1852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604"/>
                <a:gridCol w="1158529"/>
                <a:gridCol w="1402431"/>
                <a:gridCol w="1956192"/>
                <a:gridCol w="1199278"/>
              </a:tblGrid>
              <a:tr h="3688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(S, 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C(S, T)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v1, v2, 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(s, v1),(s, v2)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5+6=11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s, v1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v2,t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(v1,t),(s,v2),(v2,v2)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7+6+5=18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s,v2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v1,t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(s,v1),(v2,t)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5+4=9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s,v1,v2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(v1,t),(v2,t)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7+4=11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流网络的割</a:t>
            </a:r>
            <a:r>
              <a:rPr lang="en-US" altLang="zh-CN" dirty="0"/>
              <a:t> (cuts)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割集</a:t>
                </a:r>
                <a:r>
                  <a:rPr lang="en-US" altLang="zh-CN" dirty="0"/>
                  <a:t>(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S</a:t>
                </a:r>
                <a:r>
                  <a:rPr lang="en-US" altLang="zh-CN" dirty="0"/>
                  <a:t>, 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T</a:t>
                </a:r>
                <a:r>
                  <a:rPr lang="en-US" altLang="zh-CN" dirty="0"/>
                  <a:t>)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的容量，割量（</a:t>
                </a:r>
                <a:r>
                  <a:rPr lang="en-US" altLang="zh-CN" dirty="0"/>
                  <a:t>The </a:t>
                </a:r>
                <a:r>
                  <a:rPr lang="en-US" altLang="zh-CN" b="1" i="1" dirty="0">
                    <a:solidFill>
                      <a:srgbClr val="C00000"/>
                    </a:solidFill>
                  </a:rPr>
                  <a:t>capacity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of the cut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）表示为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c</a:t>
                </a:r>
                <a:r>
                  <a:rPr lang="en-US" altLang="zh-CN" dirty="0"/>
                  <a:t>(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S</a:t>
                </a:r>
                <a:r>
                  <a:rPr lang="en-US" altLang="zh-CN" dirty="0"/>
                  <a:t>, </a:t>
                </a:r>
                <a:r>
                  <a:rPr lang="en-US" altLang="zh-CN" sz="3000" i="1" dirty="0">
                    <a:solidFill>
                      <a:srgbClr val="00B0F0"/>
                    </a:solidFill>
                  </a:rPr>
                  <a:t>T</a:t>
                </a:r>
                <a:r>
                  <a:rPr lang="en-US" altLang="zh-CN" dirty="0"/>
                  <a:t>).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&gt;∈(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b="1" i="1" dirty="0">
                    <a:solidFill>
                      <a:srgbClr val="C00000"/>
                    </a:solidFill>
                  </a:rPr>
                  <a:t>最小割集</a:t>
                </a:r>
                <a:r>
                  <a:rPr lang="en-US" altLang="zh-CN" dirty="0"/>
                  <a:t> </a:t>
                </a:r>
                <a:r>
                  <a:rPr lang="en-US" altLang="zh-CN" b="1" i="1" dirty="0">
                    <a:solidFill>
                      <a:srgbClr val="C00000"/>
                    </a:solidFill>
                  </a:rPr>
                  <a:t>(minimum cut )</a:t>
                </a:r>
                <a:r>
                  <a:rPr lang="zh-CN" altLang="en-US" b="1" i="1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容量最小的割集称为最小割</a:t>
                </a:r>
                <a:endParaRPr lang="en-US" altLang="zh-CN" dirty="0"/>
              </a:p>
              <a:p>
                <a:r>
                  <a:rPr lang="zh-CN" altLang="en-US" dirty="0"/>
                  <a:t>通过割的净流可能包括顶点间的负网络流，但割的容量完全由非负值组成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2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6" name="椭圆 5"/>
          <p:cNvSpPr/>
          <p:nvPr/>
        </p:nvSpPr>
        <p:spPr>
          <a:xfrm>
            <a:off x="374756" y="4751882"/>
            <a:ext cx="462196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80016" y="4676932"/>
            <a:ext cx="462197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042156" y="4001294"/>
            <a:ext cx="487889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083110" y="5442848"/>
            <a:ext cx="487889" cy="3897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stCxn id="6" idx="7"/>
            <a:endCxn id="8" idx="2"/>
          </p:cNvCxnSpPr>
          <p:nvPr/>
        </p:nvCxnSpPr>
        <p:spPr>
          <a:xfrm flipV="1">
            <a:off x="769265" y="4196167"/>
            <a:ext cx="1272891" cy="61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5"/>
            <a:endCxn id="9" idx="2"/>
          </p:cNvCxnSpPr>
          <p:nvPr/>
        </p:nvCxnSpPr>
        <p:spPr>
          <a:xfrm>
            <a:off x="769265" y="5084550"/>
            <a:ext cx="1313845" cy="55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4"/>
            <a:endCxn id="9" idx="0"/>
          </p:cNvCxnSpPr>
          <p:nvPr/>
        </p:nvCxnSpPr>
        <p:spPr>
          <a:xfrm>
            <a:off x="2286101" y="4391039"/>
            <a:ext cx="40954" cy="105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6"/>
            <a:endCxn id="7" idx="1"/>
          </p:cNvCxnSpPr>
          <p:nvPr/>
        </p:nvCxnSpPr>
        <p:spPr>
          <a:xfrm>
            <a:off x="2530045" y="4196167"/>
            <a:ext cx="1317658" cy="537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9" idx="6"/>
            <a:endCxn id="7" idx="3"/>
          </p:cNvCxnSpPr>
          <p:nvPr/>
        </p:nvCxnSpPr>
        <p:spPr>
          <a:xfrm flipV="1">
            <a:off x="2570999" y="5009600"/>
            <a:ext cx="1276704" cy="62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316949" y="42059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293535" y="53533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2298184" y="4786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3011467" y="5463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2998245" y="4148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20" name="弧形 19"/>
          <p:cNvSpPr/>
          <p:nvPr/>
        </p:nvSpPr>
        <p:spPr>
          <a:xfrm rot="2845204">
            <a:off x="1740727" y="3856411"/>
            <a:ext cx="730301" cy="1859602"/>
          </a:xfrm>
          <a:prstGeom prst="arc">
            <a:avLst>
              <a:gd name="adj1" fmla="val 16279372"/>
              <a:gd name="adj2" fmla="val 5360548"/>
            </a:avLst>
          </a:prstGeom>
          <a:ln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707801" y="3945712"/>
          <a:ext cx="6310034" cy="1852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604"/>
                <a:gridCol w="1158529"/>
                <a:gridCol w="1402431"/>
                <a:gridCol w="1956192"/>
                <a:gridCol w="1199278"/>
              </a:tblGrid>
              <a:tr h="3688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(S, 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C(S, T)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v1, v2, 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(s, v1),(s, v2)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5+6=11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s, v1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v2,t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(v1,t),(s,v2),(v2,v2)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7+6+5=18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s,v2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v1,t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(s,v1),(v2,t)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5+4=9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s,v1,v2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(v1,t),(v2,t)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7+4=11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流网络的割</a:t>
            </a:r>
            <a:r>
              <a:rPr lang="en-US" altLang="zh-CN" dirty="0"/>
              <a:t> (cuts)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073" y="157624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引理</a:t>
            </a:r>
            <a:r>
              <a:rPr lang="en-US" altLang="zh-CN" dirty="0"/>
              <a:t> : </a:t>
            </a:r>
            <a:r>
              <a:rPr lang="zh-CN" altLang="en-US" dirty="0"/>
              <a:t>设流网络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00B0F0"/>
                </a:solidFill>
              </a:rPr>
              <a:t>G</a:t>
            </a:r>
            <a:r>
              <a:rPr lang="en-US" altLang="zh-CN" dirty="0"/>
              <a:t> </a:t>
            </a:r>
            <a:r>
              <a:rPr lang="zh-CN" altLang="en-US" dirty="0"/>
              <a:t>源点为</a:t>
            </a:r>
            <a:r>
              <a:rPr lang="en-US" altLang="zh-CN" dirty="0"/>
              <a:t> </a:t>
            </a:r>
            <a:r>
              <a:rPr lang="en-US" altLang="zh-CN" i="1" dirty="0"/>
              <a:t>s </a:t>
            </a:r>
            <a:r>
              <a:rPr lang="zh-CN" altLang="en-US" dirty="0"/>
              <a:t>汇点为</a:t>
            </a:r>
            <a:r>
              <a:rPr lang="en-US" altLang="zh-CN" i="1" dirty="0">
                <a:solidFill>
                  <a:srgbClr val="00B0F0"/>
                </a:solidFill>
              </a:rPr>
              <a:t>t</a:t>
            </a:r>
            <a:r>
              <a:rPr lang="zh-CN" altLang="en-US" i="1" dirty="0">
                <a:solidFill>
                  <a:srgbClr val="00B0F0"/>
                </a:solidFill>
              </a:rPr>
              <a:t>。</a:t>
            </a:r>
            <a:r>
              <a:rPr lang="en-US" altLang="zh-CN" i="1" dirty="0">
                <a:solidFill>
                  <a:srgbClr val="00B0F0"/>
                </a:solidFill>
              </a:rPr>
              <a:t> f</a:t>
            </a:r>
            <a:r>
              <a:rPr lang="en-US" altLang="zh-CN" i="1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00B0F0"/>
                </a:solidFill>
              </a:rPr>
              <a:t>G</a:t>
            </a:r>
            <a:r>
              <a:rPr lang="en-US" altLang="zh-CN" i="1" dirty="0"/>
              <a:t> </a:t>
            </a:r>
            <a:r>
              <a:rPr lang="zh-CN" altLang="en-US" dirty="0"/>
              <a:t>上的任一可行流，</a:t>
            </a:r>
            <a:r>
              <a:rPr lang="en-US" altLang="zh-CN" dirty="0"/>
              <a:t> (</a:t>
            </a:r>
            <a:r>
              <a:rPr lang="en-US" altLang="zh-CN" i="1" dirty="0">
                <a:solidFill>
                  <a:srgbClr val="00B0F0"/>
                </a:solidFill>
              </a:rPr>
              <a:t>S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00B0F0"/>
                </a:solidFill>
              </a:rPr>
              <a:t>T</a:t>
            </a:r>
            <a:r>
              <a:rPr lang="en-US" altLang="zh-CN" dirty="0"/>
              <a:t>) </a:t>
            </a:r>
            <a:r>
              <a:rPr lang="zh-CN" altLang="en-US" dirty="0"/>
              <a:t>是</a:t>
            </a:r>
            <a:r>
              <a:rPr lang="en-US" altLang="zh-CN" i="1" dirty="0">
                <a:solidFill>
                  <a:srgbClr val="00B0F0"/>
                </a:solidFill>
              </a:rPr>
              <a:t>G</a:t>
            </a:r>
            <a:r>
              <a:rPr lang="zh-CN" altLang="en-US" dirty="0"/>
              <a:t>的割，则经过</a:t>
            </a:r>
            <a:r>
              <a:rPr lang="en-US" altLang="zh-CN" dirty="0"/>
              <a:t>(</a:t>
            </a:r>
            <a:r>
              <a:rPr lang="en-US" altLang="zh-CN" i="1" dirty="0">
                <a:solidFill>
                  <a:srgbClr val="00B0F0"/>
                </a:solidFill>
              </a:rPr>
              <a:t>S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00B0F0"/>
                </a:solidFill>
              </a:rPr>
              <a:t>T</a:t>
            </a:r>
            <a:r>
              <a:rPr lang="en-US" altLang="zh-CN" dirty="0"/>
              <a:t>)</a:t>
            </a:r>
            <a:r>
              <a:rPr lang="zh-CN" altLang="en-US" dirty="0"/>
              <a:t>的网络流</a:t>
            </a:r>
            <a:r>
              <a:rPr lang="en-US" altLang="zh-CN" i="1" dirty="0">
                <a:solidFill>
                  <a:srgbClr val="00B0F0"/>
                </a:solidFill>
              </a:rPr>
              <a:t> f</a:t>
            </a:r>
            <a:r>
              <a:rPr lang="en-US" altLang="zh-CN" dirty="0"/>
              <a:t>(</a:t>
            </a:r>
            <a:r>
              <a:rPr lang="en-US" altLang="zh-CN" i="1" dirty="0">
                <a:solidFill>
                  <a:srgbClr val="00B0F0"/>
                </a:solidFill>
              </a:rPr>
              <a:t>S, T</a:t>
            </a:r>
            <a:r>
              <a:rPr lang="en-US" altLang="zh-CN" dirty="0"/>
              <a:t>) = |</a:t>
            </a:r>
            <a:r>
              <a:rPr lang="en-US" altLang="zh-CN" i="1" dirty="0">
                <a:solidFill>
                  <a:srgbClr val="00B0F0"/>
                </a:solidFill>
              </a:rPr>
              <a:t>f</a:t>
            </a:r>
            <a:r>
              <a:rPr lang="en-US" altLang="zh-CN" dirty="0"/>
              <a:t>|.</a:t>
            </a:r>
            <a:endParaRPr lang="en-US" altLang="zh-CN" i="1" dirty="0">
              <a:solidFill>
                <a:srgbClr val="00B0F0"/>
              </a:solidFill>
            </a:endParaRPr>
          </a:p>
          <a:p>
            <a:r>
              <a:rPr lang="zh-CN" altLang="en-US" dirty="0"/>
              <a:t>引理</a:t>
            </a:r>
            <a:r>
              <a:rPr lang="en-US" altLang="zh-CN" dirty="0"/>
              <a:t> :</a:t>
            </a:r>
            <a:r>
              <a:rPr lang="zh-CN" altLang="en-US" dirty="0"/>
              <a:t>设流网络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00B0F0"/>
                </a:solidFill>
              </a:rPr>
              <a:t>G</a:t>
            </a:r>
            <a:r>
              <a:rPr lang="en-US" altLang="zh-CN" dirty="0"/>
              <a:t> </a:t>
            </a:r>
            <a:r>
              <a:rPr lang="zh-CN" altLang="en-US" dirty="0"/>
              <a:t>源点为</a:t>
            </a:r>
            <a:r>
              <a:rPr lang="en-US" altLang="zh-CN" dirty="0"/>
              <a:t> </a:t>
            </a:r>
            <a:r>
              <a:rPr lang="en-US" altLang="zh-CN" i="1" dirty="0"/>
              <a:t>s </a:t>
            </a:r>
            <a:r>
              <a:rPr lang="zh-CN" altLang="en-US" dirty="0"/>
              <a:t>汇点为</a:t>
            </a:r>
            <a:r>
              <a:rPr lang="en-US" altLang="zh-CN" i="1" dirty="0">
                <a:solidFill>
                  <a:srgbClr val="00B0F0"/>
                </a:solidFill>
              </a:rPr>
              <a:t>t</a:t>
            </a:r>
            <a:r>
              <a:rPr lang="zh-CN" altLang="en-US" i="1" dirty="0">
                <a:solidFill>
                  <a:srgbClr val="00B0F0"/>
                </a:solidFill>
              </a:rPr>
              <a:t>。 </a:t>
            </a:r>
            <a:r>
              <a:rPr lang="en-US" altLang="zh-CN" i="1" dirty="0">
                <a:solidFill>
                  <a:srgbClr val="00B0F0"/>
                </a:solidFill>
              </a:rPr>
              <a:t>f</a:t>
            </a:r>
            <a:r>
              <a:rPr lang="en-US" altLang="zh-CN" i="1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00B0F0"/>
                </a:solidFill>
              </a:rPr>
              <a:t>G</a:t>
            </a:r>
            <a:r>
              <a:rPr lang="en-US" altLang="zh-CN" i="1" dirty="0"/>
              <a:t> </a:t>
            </a:r>
            <a:r>
              <a:rPr lang="zh-CN" altLang="en-US" dirty="0"/>
              <a:t>上的任一可行流，</a:t>
            </a:r>
            <a:r>
              <a:rPr lang="en-US" altLang="zh-CN" dirty="0"/>
              <a:t> (</a:t>
            </a:r>
            <a:r>
              <a:rPr lang="en-US" altLang="zh-CN" i="1" dirty="0">
                <a:solidFill>
                  <a:srgbClr val="00B0F0"/>
                </a:solidFill>
              </a:rPr>
              <a:t>S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00B0F0"/>
                </a:solidFill>
              </a:rPr>
              <a:t>T</a:t>
            </a:r>
            <a:r>
              <a:rPr lang="en-US" altLang="zh-CN" dirty="0"/>
              <a:t>) </a:t>
            </a:r>
            <a:r>
              <a:rPr lang="zh-CN" altLang="en-US" dirty="0"/>
              <a:t>是</a:t>
            </a:r>
            <a:r>
              <a:rPr lang="en-US" altLang="zh-CN" i="1" dirty="0">
                <a:solidFill>
                  <a:srgbClr val="00B0F0"/>
                </a:solidFill>
              </a:rPr>
              <a:t>G</a:t>
            </a:r>
            <a:r>
              <a:rPr lang="zh-CN" altLang="en-US" dirty="0"/>
              <a:t>的割，</a:t>
            </a:r>
            <a:r>
              <a:rPr lang="en-US" altLang="zh-CN" i="1" dirty="0">
                <a:solidFill>
                  <a:srgbClr val="00B0F0"/>
                </a:solidFill>
              </a:rPr>
              <a:t> f</a:t>
            </a:r>
            <a:r>
              <a:rPr lang="en-US" altLang="zh-CN" dirty="0"/>
              <a:t> </a:t>
            </a:r>
            <a:r>
              <a:rPr lang="zh-CN" altLang="en-US" dirty="0"/>
              <a:t>值的上限是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00B0F0"/>
                </a:solidFill>
              </a:rPr>
              <a:t>G</a:t>
            </a:r>
            <a:r>
              <a:rPr lang="zh-CN" altLang="en-US" dirty="0">
                <a:solidFill>
                  <a:srgbClr val="00B0F0"/>
                </a:solidFill>
              </a:rPr>
              <a:t>的任意割的容量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zh-CN" altLang="en-US" b="1" i="1" dirty="0"/>
              <a:t>证明：设</a:t>
            </a:r>
            <a:r>
              <a:rPr lang="en-US" altLang="zh-CN" dirty="0"/>
              <a:t> (</a:t>
            </a:r>
            <a:r>
              <a:rPr lang="en-US" altLang="zh-CN" i="1" dirty="0"/>
              <a:t>S</a:t>
            </a:r>
            <a:r>
              <a:rPr lang="en-US" altLang="zh-CN" dirty="0"/>
              <a:t>, 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为</a:t>
            </a:r>
            <a:r>
              <a:rPr lang="en-US" altLang="zh-CN" dirty="0"/>
              <a:t>G</a:t>
            </a:r>
            <a:r>
              <a:rPr lang="zh-CN" altLang="en-US" dirty="0"/>
              <a:t>的任意割，</a:t>
            </a:r>
            <a:r>
              <a:rPr lang="en-US" altLang="zh-CN" dirty="0"/>
              <a:t> </a:t>
            </a:r>
            <a:r>
              <a:rPr lang="en-US" altLang="zh-CN" i="1" dirty="0"/>
              <a:t>f </a:t>
            </a:r>
            <a:r>
              <a:rPr lang="zh-CN" altLang="en-US" dirty="0"/>
              <a:t>为任意流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7401" y="4153832"/>
            <a:ext cx="2457038" cy="17737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流网络的割</a:t>
            </a:r>
            <a:r>
              <a:rPr lang="en-US" altLang="zh-CN" dirty="0"/>
              <a:t> (cuts)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最大流最小割定理</a:t>
                </a:r>
                <a:r>
                  <a:rPr lang="en-US" altLang="zh-CN" dirty="0"/>
                  <a:t>(Max-flow min-cut theorem)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如果</a:t>
                </a:r>
                <a:r>
                  <a:rPr lang="en-US" altLang="zh-CN" dirty="0"/>
                  <a:t> </a:t>
                </a:r>
                <a:r>
                  <a:rPr lang="en-US" altLang="zh-CN" i="1" dirty="0">
                    <a:solidFill>
                      <a:srgbClr val="00B0F0"/>
                    </a:solidFill>
                  </a:rPr>
                  <a:t>f</a:t>
                </a:r>
                <a:r>
                  <a:rPr lang="en-US" altLang="zh-CN" i="1" dirty="0"/>
                  <a:t> </a:t>
                </a:r>
                <a:r>
                  <a:rPr lang="zh-CN" altLang="en-US" dirty="0"/>
                  <a:t>是流网络</a:t>
                </a:r>
                <a:r>
                  <a:rPr lang="en-US" altLang="zh-CN" dirty="0"/>
                  <a:t> </a:t>
                </a:r>
                <a:r>
                  <a:rPr lang="en-US" altLang="zh-CN" i="1" dirty="0">
                    <a:solidFill>
                      <a:srgbClr val="00B0F0"/>
                    </a:solidFill>
                  </a:rPr>
                  <a:t>G</a:t>
                </a:r>
                <a:r>
                  <a:rPr lang="en-US" altLang="zh-CN" i="1" dirty="0"/>
                  <a:t> </a:t>
                </a:r>
                <a:r>
                  <a:rPr lang="en-US" altLang="zh-CN" dirty="0"/>
                  <a:t>= (</a:t>
                </a:r>
                <a:r>
                  <a:rPr lang="en-US" altLang="zh-CN" i="1" dirty="0">
                    <a:solidFill>
                      <a:srgbClr val="00B0F0"/>
                    </a:solidFill>
                  </a:rPr>
                  <a:t>V</a:t>
                </a:r>
                <a:r>
                  <a:rPr lang="en-US" altLang="zh-CN" dirty="0"/>
                  <a:t>, </a:t>
                </a:r>
                <a:r>
                  <a:rPr lang="en-US" altLang="zh-CN" i="1" dirty="0">
                    <a:solidFill>
                      <a:srgbClr val="00B0F0"/>
                    </a:solidFill>
                  </a:rPr>
                  <a:t>E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的一个可行流，源点为</a:t>
                </a:r>
                <a:r>
                  <a:rPr lang="en-US" altLang="zh-CN" dirty="0"/>
                  <a:t> </a:t>
                </a:r>
                <a:r>
                  <a:rPr lang="en-US" altLang="zh-CN" i="1" dirty="0">
                    <a:solidFill>
                      <a:srgbClr val="00B0F0"/>
                    </a:solidFill>
                  </a:rPr>
                  <a:t>s</a:t>
                </a:r>
                <a:r>
                  <a:rPr lang="en-US" altLang="zh-CN" i="1" dirty="0"/>
                  <a:t> </a:t>
                </a:r>
                <a:r>
                  <a:rPr lang="zh-CN" altLang="en-US" i="1" dirty="0"/>
                  <a:t>汇点为</a:t>
                </a:r>
                <a:r>
                  <a:rPr lang="en-US" altLang="zh-CN" dirty="0"/>
                  <a:t> </a:t>
                </a:r>
                <a:r>
                  <a:rPr lang="en-US" altLang="zh-CN" i="1" dirty="0">
                    <a:solidFill>
                      <a:srgbClr val="00B0F0"/>
                    </a:solidFill>
                  </a:rPr>
                  <a:t>t</a:t>
                </a:r>
                <a:r>
                  <a:rPr lang="en-US" altLang="zh-CN" dirty="0"/>
                  <a:t>, (S, T)</a:t>
                </a:r>
                <a:r>
                  <a:rPr lang="zh-CN" altLang="en-US" dirty="0"/>
                  <a:t>为任一割集，如果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dirty="0"/>
                  <a:t>，则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i="1" dirty="0">
                    <a:solidFill>
                      <a:srgbClr val="00B0F0"/>
                    </a:solidFill>
                  </a:rPr>
                  <a:t>    f</a:t>
                </a:r>
                <a:r>
                  <a:rPr lang="en-US" altLang="zh-CN" i="1" dirty="0"/>
                  <a:t> </a:t>
                </a:r>
                <a:r>
                  <a:rPr lang="zh-CN" altLang="en-US" dirty="0"/>
                  <a:t>是最大流，</a:t>
                </a:r>
                <a:r>
                  <a:rPr lang="en-US" altLang="zh-CN" dirty="0"/>
                  <a:t> (S, T)</a:t>
                </a:r>
                <a:r>
                  <a:rPr lang="zh-CN" altLang="en-US" dirty="0"/>
                  <a:t>是最小割集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dirty="0"/>
                  <a:t>(</a:t>
                </a:r>
                <a:r>
                  <a:rPr lang="zh-CN" altLang="en-US" dirty="0"/>
                  <a:t>网络最大流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最小割的容量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Cuts of flow networks(</a:t>
            </a:r>
            <a:r>
              <a:rPr lang="zh-CN" altLang="en-US" dirty="0"/>
              <a:t>割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最大流最小割定理</a:t>
            </a:r>
            <a:r>
              <a:rPr lang="en-US" altLang="zh-CN" dirty="0"/>
              <a:t>(Max-flow min-cut theorem)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流网络</a:t>
            </a:r>
            <a:r>
              <a:rPr lang="en-US" altLang="zh-CN" i="1" dirty="0">
                <a:solidFill>
                  <a:srgbClr val="00B0F0"/>
                </a:solidFill>
              </a:rPr>
              <a:t>G</a:t>
            </a:r>
            <a:r>
              <a:rPr lang="en-US" altLang="zh-CN" i="1" dirty="0"/>
              <a:t> </a:t>
            </a:r>
            <a:r>
              <a:rPr lang="en-US" altLang="zh-CN" dirty="0"/>
              <a:t>= (</a:t>
            </a:r>
            <a:r>
              <a:rPr lang="en-US" altLang="zh-CN" i="1" dirty="0">
                <a:solidFill>
                  <a:srgbClr val="00B0F0"/>
                </a:solidFill>
              </a:rPr>
              <a:t>V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00B0F0"/>
                </a:solidFill>
              </a:rPr>
              <a:t>E</a:t>
            </a:r>
            <a:r>
              <a:rPr lang="en-US" altLang="zh-CN" dirty="0"/>
              <a:t>) </a:t>
            </a:r>
            <a:r>
              <a:rPr lang="zh-CN" altLang="en-US" dirty="0"/>
              <a:t>，源点为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00B0F0"/>
                </a:solidFill>
              </a:rPr>
              <a:t>s</a:t>
            </a:r>
            <a:r>
              <a:rPr lang="en-US" altLang="zh-CN" i="1" dirty="0"/>
              <a:t> </a:t>
            </a:r>
            <a:r>
              <a:rPr lang="zh-CN" altLang="en-US" dirty="0"/>
              <a:t>汇点为</a:t>
            </a:r>
            <a:r>
              <a:rPr lang="en-US" altLang="zh-CN" i="1" dirty="0">
                <a:solidFill>
                  <a:srgbClr val="00B0F0"/>
                </a:solidFill>
              </a:rPr>
              <a:t>t</a:t>
            </a:r>
            <a:r>
              <a:rPr lang="zh-CN" altLang="en-US" dirty="0"/>
              <a:t>，如果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00B0F0"/>
                </a:solidFill>
              </a:rPr>
              <a:t>f</a:t>
            </a:r>
            <a:r>
              <a:rPr lang="en-US" altLang="zh-CN" i="1" dirty="0"/>
              <a:t> </a:t>
            </a:r>
            <a:r>
              <a:rPr lang="zh-CN" altLang="en-US" dirty="0"/>
              <a:t>是任意流，那么下列条件等同：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en-US" altLang="zh-CN" i="1" dirty="0">
                <a:solidFill>
                  <a:srgbClr val="00B0F0"/>
                </a:solidFill>
              </a:rPr>
              <a:t>f</a:t>
            </a:r>
            <a:r>
              <a:rPr lang="en-US" altLang="zh-CN" i="1" dirty="0"/>
              <a:t> </a:t>
            </a:r>
            <a:r>
              <a:rPr lang="zh-CN" altLang="en-US" dirty="0"/>
              <a:t>是</a:t>
            </a:r>
            <a:r>
              <a:rPr lang="en-US" altLang="zh-CN" i="1" dirty="0">
                <a:solidFill>
                  <a:srgbClr val="00B0F0"/>
                </a:solidFill>
              </a:rPr>
              <a:t>G</a:t>
            </a:r>
            <a:r>
              <a:rPr lang="zh-CN" altLang="en-US" dirty="0"/>
              <a:t>的一个最大流。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>
                <a:solidFill>
                  <a:srgbClr val="FF0000"/>
                </a:solidFill>
              </a:rPr>
              <a:t>残留网络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00B0F0"/>
                </a:solidFill>
              </a:rPr>
              <a:t>G</a:t>
            </a:r>
            <a:r>
              <a:rPr lang="en-US" altLang="zh-CN" i="1" baseline="-25000" dirty="0">
                <a:solidFill>
                  <a:srgbClr val="00B0F0"/>
                </a:solidFill>
              </a:rPr>
              <a:t>f</a:t>
            </a:r>
            <a:r>
              <a:rPr lang="en-US" altLang="zh-CN" i="1" dirty="0">
                <a:solidFill>
                  <a:srgbClr val="00B0F0"/>
                </a:solidFill>
              </a:rPr>
              <a:t> </a:t>
            </a:r>
            <a:r>
              <a:rPr lang="zh-CN" altLang="en-US" dirty="0"/>
              <a:t>不包含</a:t>
            </a:r>
            <a:r>
              <a:rPr lang="zh-CN" altLang="en-US" dirty="0">
                <a:solidFill>
                  <a:srgbClr val="FF0000"/>
                </a:solidFill>
              </a:rPr>
              <a:t>增广路径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|</a:t>
            </a:r>
            <a:r>
              <a:rPr lang="en-US" altLang="zh-CN" i="1" dirty="0">
                <a:solidFill>
                  <a:srgbClr val="00B0F0"/>
                </a:solidFill>
              </a:rPr>
              <a:t>f</a:t>
            </a:r>
            <a:r>
              <a:rPr lang="en-US" altLang="zh-CN" dirty="0"/>
              <a:t>| = </a:t>
            </a:r>
            <a:r>
              <a:rPr lang="en-US" altLang="zh-CN" i="1" dirty="0">
                <a:solidFill>
                  <a:srgbClr val="00B0F0"/>
                </a:solidFill>
              </a:rPr>
              <a:t>c</a:t>
            </a:r>
            <a:r>
              <a:rPr lang="en-US" altLang="zh-CN" dirty="0"/>
              <a:t>(</a:t>
            </a:r>
            <a:r>
              <a:rPr lang="en-US" altLang="zh-CN" i="1" dirty="0">
                <a:solidFill>
                  <a:srgbClr val="00B0F0"/>
                </a:solidFill>
              </a:rPr>
              <a:t>S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00B0F0"/>
                </a:solidFill>
              </a:rPr>
              <a:t>T</a:t>
            </a:r>
            <a:r>
              <a:rPr lang="en-US" altLang="zh-CN" dirty="0"/>
              <a:t>)</a:t>
            </a:r>
            <a:r>
              <a:rPr lang="zh-CN" altLang="en-US" dirty="0"/>
              <a:t>，对于某个割</a:t>
            </a:r>
            <a:r>
              <a:rPr lang="en-US" altLang="zh-CN" dirty="0"/>
              <a:t>(</a:t>
            </a:r>
            <a:r>
              <a:rPr lang="en-US" altLang="zh-CN" i="1" dirty="0">
                <a:solidFill>
                  <a:srgbClr val="00B0F0"/>
                </a:solidFill>
              </a:rPr>
              <a:t>S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00B0F0"/>
                </a:solidFill>
              </a:rPr>
              <a:t>T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07224" y="2548539"/>
            <a:ext cx="4703840" cy="2306036"/>
            <a:chOff x="343648" y="2102976"/>
            <a:chExt cx="5402581" cy="2577308"/>
          </a:xfrm>
        </p:grpSpPr>
        <p:sp>
          <p:nvSpPr>
            <p:cNvPr id="8" name="椭圆 7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9" idx="7"/>
              <a:endCxn id="8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6"/>
            <p:cNvSpPr txBox="1"/>
            <p:nvPr/>
          </p:nvSpPr>
          <p:spPr>
            <a:xfrm>
              <a:off x="954574" y="26948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直接箭头连接符 15"/>
            <p:cNvCxnSpPr>
              <a:stCxn id="8" idx="6"/>
              <a:endCxn id="14" idx="2"/>
            </p:cNvCxnSpPr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5"/>
              <a:endCxn id="12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12" idx="0"/>
              <a:endCxn id="8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2" idx="6"/>
              <a:endCxn id="13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1"/>
              <a:endCxn id="8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3" idx="0"/>
              <a:endCxn id="14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5" idx="1"/>
              <a:endCxn id="14" idx="5"/>
            </p:cNvCxnSpPr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3" idx="6"/>
              <a:endCxn id="15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2708645" y="308946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8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9" name="文本框 38"/>
            <p:cNvSpPr txBox="1"/>
            <p:nvPr/>
          </p:nvSpPr>
          <p:spPr>
            <a:xfrm>
              <a:off x="4555102" y="3994621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30" name="文本框 38"/>
            <p:cNvSpPr txBox="1"/>
            <p:nvPr/>
          </p:nvSpPr>
          <p:spPr>
            <a:xfrm>
              <a:off x="4791723" y="262644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31" name="文本框 38"/>
            <p:cNvSpPr txBox="1"/>
            <p:nvPr/>
          </p:nvSpPr>
          <p:spPr>
            <a:xfrm>
              <a:off x="2795016" y="21029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  <p:sp>
        <p:nvSpPr>
          <p:cNvPr id="4" name="椭圆 3"/>
          <p:cNvSpPr/>
          <p:nvPr/>
        </p:nvSpPr>
        <p:spPr>
          <a:xfrm>
            <a:off x="7148742" y="1754904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857353" y="282013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7118129" y="367455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8969923" y="368658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9615618" y="171340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10730544" y="282013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23" name="直接箭头连接符 122"/>
          <p:cNvCxnSpPr>
            <a:stCxn id="101" idx="5"/>
            <a:endCxn id="106" idx="1"/>
          </p:cNvCxnSpPr>
          <p:nvPr/>
        </p:nvCxnSpPr>
        <p:spPr>
          <a:xfrm>
            <a:off x="6309216" y="3271995"/>
            <a:ext cx="886460" cy="4800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6565397" y="3271938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25" name="直接箭头连接符 124"/>
          <p:cNvCxnSpPr>
            <a:stCxn id="106" idx="0"/>
            <a:endCxn id="4" idx="4"/>
          </p:cNvCxnSpPr>
          <p:nvPr/>
        </p:nvCxnSpPr>
        <p:spPr>
          <a:xfrm flipV="1">
            <a:off x="7383459" y="2284542"/>
            <a:ext cx="30480" cy="139001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06" idx="6"/>
            <a:endCxn id="107" idx="2"/>
          </p:cNvCxnSpPr>
          <p:nvPr/>
        </p:nvCxnSpPr>
        <p:spPr>
          <a:xfrm>
            <a:off x="7648154" y="3939252"/>
            <a:ext cx="1322070" cy="120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>
            <a:stCxn id="107" idx="1"/>
            <a:endCxn id="4" idx="5"/>
          </p:cNvCxnSpPr>
          <p:nvPr/>
        </p:nvCxnSpPr>
        <p:spPr>
          <a:xfrm flipH="1" flipV="1">
            <a:off x="7600920" y="2207089"/>
            <a:ext cx="1446530" cy="1557020"/>
          </a:xfrm>
          <a:prstGeom prst="straightConnector1">
            <a:avLst/>
          </a:prstGeom>
          <a:ln w="28575">
            <a:solidFill>
              <a:srgbClr val="6699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107" idx="0"/>
            <a:endCxn id="108" idx="4"/>
          </p:cNvCxnSpPr>
          <p:nvPr/>
        </p:nvCxnSpPr>
        <p:spPr>
          <a:xfrm flipV="1">
            <a:off x="9234618" y="2242592"/>
            <a:ext cx="645795" cy="144399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>
            <a:stCxn id="107" idx="6"/>
            <a:endCxn id="117" idx="3"/>
          </p:cNvCxnSpPr>
          <p:nvPr/>
        </p:nvCxnSpPr>
        <p:spPr>
          <a:xfrm flipV="1">
            <a:off x="9499313" y="3272462"/>
            <a:ext cx="1308100" cy="67945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7077855" y="279409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2" name="文本框 131"/>
          <p:cNvSpPr txBox="1"/>
          <p:nvPr/>
        </p:nvSpPr>
        <p:spPr>
          <a:xfrm>
            <a:off x="7988670" y="3611635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3" name="文本框 38"/>
          <p:cNvSpPr txBox="1"/>
          <p:nvPr/>
        </p:nvSpPr>
        <p:spPr>
          <a:xfrm>
            <a:off x="8222350" y="2625149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34" name="文本框 38"/>
          <p:cNvSpPr txBox="1"/>
          <p:nvPr/>
        </p:nvSpPr>
        <p:spPr>
          <a:xfrm>
            <a:off x="9568895" y="2823444"/>
            <a:ext cx="52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5" name="文本框 38"/>
          <p:cNvSpPr txBox="1"/>
          <p:nvPr/>
        </p:nvSpPr>
        <p:spPr>
          <a:xfrm>
            <a:off x="10068807" y="3530308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38" name="直接箭头连接符 137"/>
          <p:cNvCxnSpPr/>
          <p:nvPr/>
        </p:nvCxnSpPr>
        <p:spPr>
          <a:xfrm flipV="1">
            <a:off x="6371676" y="2284216"/>
            <a:ext cx="917053" cy="69089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6"/>
          <p:cNvSpPr txBox="1"/>
          <p:nvPr/>
        </p:nvSpPr>
        <p:spPr>
          <a:xfrm>
            <a:off x="6699495" y="2622825"/>
            <a:ext cx="2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40" name="直接箭头连接符 139"/>
          <p:cNvCxnSpPr/>
          <p:nvPr/>
        </p:nvCxnSpPr>
        <p:spPr>
          <a:xfrm flipV="1">
            <a:off x="7692691" y="2133149"/>
            <a:ext cx="1937486" cy="41501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38"/>
          <p:cNvSpPr txBox="1"/>
          <p:nvPr/>
        </p:nvSpPr>
        <p:spPr>
          <a:xfrm>
            <a:off x="8545541" y="2194742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142" name="直接箭头连接符 141"/>
          <p:cNvCxnSpPr/>
          <p:nvPr/>
        </p:nvCxnSpPr>
        <p:spPr>
          <a:xfrm flipH="1" flipV="1">
            <a:off x="9993907" y="2229055"/>
            <a:ext cx="740590" cy="73239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38"/>
          <p:cNvSpPr txBox="1"/>
          <p:nvPr/>
        </p:nvSpPr>
        <p:spPr>
          <a:xfrm>
            <a:off x="10062880" y="2482067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144" name="直接箭头连接符 143"/>
          <p:cNvCxnSpPr/>
          <p:nvPr/>
        </p:nvCxnSpPr>
        <p:spPr>
          <a:xfrm>
            <a:off x="7600529" y="4066252"/>
            <a:ext cx="1322070" cy="1206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/>
          <p:cNvSpPr txBox="1"/>
          <p:nvPr/>
        </p:nvSpPr>
        <p:spPr>
          <a:xfrm>
            <a:off x="8115670" y="3992635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46" name="直接箭头连接符 145"/>
          <p:cNvCxnSpPr/>
          <p:nvPr/>
        </p:nvCxnSpPr>
        <p:spPr>
          <a:xfrm>
            <a:off x="6198091" y="3351370"/>
            <a:ext cx="886460" cy="48006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6487927" y="3571023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多个源点与多个汇点的问题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18491" y="3050245"/>
            <a:ext cx="4264849" cy="2629338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838200" y="14293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zh-CN" altLang="en-US" dirty="0"/>
              <a:t>公司可能有多个工厂，多个仓库。</a:t>
            </a:r>
            <a:endParaRPr lang="en-US" altLang="zh-CN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dirty="0"/>
              <a:t>可以增加一个超级源点</a:t>
            </a:r>
            <a:r>
              <a:rPr lang="en-US" altLang="zh-CN" dirty="0"/>
              <a:t>s</a:t>
            </a:r>
            <a:r>
              <a:rPr lang="zh-CN" altLang="en-US" dirty="0"/>
              <a:t>，一个超级汇点</a:t>
            </a:r>
            <a:r>
              <a:rPr lang="en-US" altLang="zh-CN" dirty="0"/>
              <a:t>t</a:t>
            </a:r>
            <a:endParaRPr lang="en-US" altLang="zh-CN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dirty="0"/>
              <a:t>单源点</a:t>
            </a:r>
            <a:r>
              <a:rPr lang="en-US" altLang="zh-CN" dirty="0"/>
              <a:t>s</a:t>
            </a:r>
            <a:r>
              <a:rPr lang="zh-CN" altLang="en-US" dirty="0"/>
              <a:t>对多源点</a:t>
            </a:r>
            <a:r>
              <a:rPr lang="en-US" altLang="zh-CN" dirty="0" err="1"/>
              <a:t>si</a:t>
            </a:r>
            <a:r>
              <a:rPr lang="zh-CN" altLang="en-US" dirty="0"/>
              <a:t>，提供了其所需的任意大的流。单汇点</a:t>
            </a:r>
            <a:r>
              <a:rPr lang="en-US" altLang="zh-CN" dirty="0"/>
              <a:t>t</a:t>
            </a:r>
            <a:r>
              <a:rPr lang="zh-CN" altLang="en-US" dirty="0"/>
              <a:t>对多汇点</a:t>
            </a:r>
            <a:r>
              <a:rPr lang="en-US" altLang="zh-CN" dirty="0" err="1"/>
              <a:t>ti</a:t>
            </a:r>
            <a:r>
              <a:rPr lang="zh-CN" altLang="en-US" dirty="0"/>
              <a:t>消耗其所需的任意大的流</a:t>
            </a:r>
            <a:endParaRPr lang="zh-CN" altLang="en-US" dirty="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多边形 4"/>
          <p:cNvSpPr/>
          <p:nvPr/>
        </p:nvSpPr>
        <p:spPr>
          <a:xfrm>
            <a:off x="5638165" y="2414905"/>
            <a:ext cx="4356735" cy="2475230"/>
          </a:xfrm>
          <a:custGeom>
            <a:avLst/>
            <a:gdLst>
              <a:gd name="connisteX0" fmla="*/ 650240 w 4356735"/>
              <a:gd name="connsiteY0" fmla="*/ 22860 h 2475230"/>
              <a:gd name="connisteX1" fmla="*/ 581660 w 4356735"/>
              <a:gd name="connsiteY1" fmla="*/ 11430 h 2475230"/>
              <a:gd name="connisteX2" fmla="*/ 513715 w 4356735"/>
              <a:gd name="connsiteY2" fmla="*/ 0 h 2475230"/>
              <a:gd name="connisteX3" fmla="*/ 433705 w 4356735"/>
              <a:gd name="connsiteY3" fmla="*/ 11430 h 2475230"/>
              <a:gd name="connisteX4" fmla="*/ 353695 w 4356735"/>
              <a:gd name="connsiteY4" fmla="*/ 22860 h 2475230"/>
              <a:gd name="connisteX5" fmla="*/ 285115 w 4356735"/>
              <a:gd name="connsiteY5" fmla="*/ 68580 h 2475230"/>
              <a:gd name="connisteX6" fmla="*/ 217170 w 4356735"/>
              <a:gd name="connsiteY6" fmla="*/ 125730 h 2475230"/>
              <a:gd name="connisteX7" fmla="*/ 148590 w 4356735"/>
              <a:gd name="connsiteY7" fmla="*/ 194310 h 2475230"/>
              <a:gd name="connisteX8" fmla="*/ 80010 w 4356735"/>
              <a:gd name="connsiteY8" fmla="*/ 285115 h 2475230"/>
              <a:gd name="connisteX9" fmla="*/ 57150 w 4356735"/>
              <a:gd name="connsiteY9" fmla="*/ 376555 h 2475230"/>
              <a:gd name="connisteX10" fmla="*/ 22860 w 4356735"/>
              <a:gd name="connsiteY10" fmla="*/ 467995 h 2475230"/>
              <a:gd name="connisteX11" fmla="*/ 11430 w 4356735"/>
              <a:gd name="connsiteY11" fmla="*/ 536575 h 2475230"/>
              <a:gd name="connisteX12" fmla="*/ 0 w 4356735"/>
              <a:gd name="connsiteY12" fmla="*/ 638810 h 2475230"/>
              <a:gd name="connisteX13" fmla="*/ 0 w 4356735"/>
              <a:gd name="connsiteY13" fmla="*/ 718820 h 2475230"/>
              <a:gd name="connisteX14" fmla="*/ 22860 w 4356735"/>
              <a:gd name="connsiteY14" fmla="*/ 787400 h 2475230"/>
              <a:gd name="connisteX15" fmla="*/ 80010 w 4356735"/>
              <a:gd name="connsiteY15" fmla="*/ 901065 h 2475230"/>
              <a:gd name="connisteX16" fmla="*/ 114300 w 4356735"/>
              <a:gd name="connsiteY16" fmla="*/ 969645 h 2475230"/>
              <a:gd name="connisteX17" fmla="*/ 171450 w 4356735"/>
              <a:gd name="connsiteY17" fmla="*/ 1061085 h 2475230"/>
              <a:gd name="connisteX18" fmla="*/ 274320 w 4356735"/>
              <a:gd name="connsiteY18" fmla="*/ 1254760 h 2475230"/>
              <a:gd name="connisteX19" fmla="*/ 342265 w 4356735"/>
              <a:gd name="connsiteY19" fmla="*/ 1380490 h 2475230"/>
              <a:gd name="connisteX20" fmla="*/ 422275 w 4356735"/>
              <a:gd name="connsiteY20" fmla="*/ 1482725 h 2475230"/>
              <a:gd name="connisteX21" fmla="*/ 479425 w 4356735"/>
              <a:gd name="connsiteY21" fmla="*/ 1551305 h 2475230"/>
              <a:gd name="connisteX22" fmla="*/ 604520 w 4356735"/>
              <a:gd name="connsiteY22" fmla="*/ 1688465 h 2475230"/>
              <a:gd name="connisteX23" fmla="*/ 718820 w 4356735"/>
              <a:gd name="connsiteY23" fmla="*/ 1790700 h 2475230"/>
              <a:gd name="connisteX24" fmla="*/ 798830 w 4356735"/>
              <a:gd name="connsiteY24" fmla="*/ 1847850 h 2475230"/>
              <a:gd name="connisteX25" fmla="*/ 866775 w 4356735"/>
              <a:gd name="connsiteY25" fmla="*/ 1905000 h 2475230"/>
              <a:gd name="connisteX26" fmla="*/ 1026795 w 4356735"/>
              <a:gd name="connsiteY26" fmla="*/ 2019300 h 2475230"/>
              <a:gd name="connisteX27" fmla="*/ 1095375 w 4356735"/>
              <a:gd name="connsiteY27" fmla="*/ 2052955 h 2475230"/>
              <a:gd name="connisteX28" fmla="*/ 1186180 w 4356735"/>
              <a:gd name="connsiteY28" fmla="*/ 2098675 h 2475230"/>
              <a:gd name="connisteX29" fmla="*/ 1334770 w 4356735"/>
              <a:gd name="connsiteY29" fmla="*/ 2178685 h 2475230"/>
              <a:gd name="connisteX30" fmla="*/ 1437640 w 4356735"/>
              <a:gd name="connsiteY30" fmla="*/ 2224405 h 2475230"/>
              <a:gd name="connisteX31" fmla="*/ 1517015 w 4356735"/>
              <a:gd name="connsiteY31" fmla="*/ 2258695 h 2475230"/>
              <a:gd name="connisteX32" fmla="*/ 1608455 w 4356735"/>
              <a:gd name="connsiteY32" fmla="*/ 2292985 h 2475230"/>
              <a:gd name="connisteX33" fmla="*/ 1677035 w 4356735"/>
              <a:gd name="connsiteY33" fmla="*/ 2315845 h 2475230"/>
              <a:gd name="connisteX34" fmla="*/ 1813560 w 4356735"/>
              <a:gd name="connsiteY34" fmla="*/ 2372360 h 2475230"/>
              <a:gd name="connisteX35" fmla="*/ 1916430 w 4356735"/>
              <a:gd name="connsiteY35" fmla="*/ 2395220 h 2475230"/>
              <a:gd name="connisteX36" fmla="*/ 2052955 w 4356735"/>
              <a:gd name="connsiteY36" fmla="*/ 2406650 h 2475230"/>
              <a:gd name="connisteX37" fmla="*/ 2212975 w 4356735"/>
              <a:gd name="connsiteY37" fmla="*/ 2429510 h 2475230"/>
              <a:gd name="connisteX38" fmla="*/ 2326640 w 4356735"/>
              <a:gd name="connsiteY38" fmla="*/ 2440940 h 2475230"/>
              <a:gd name="connisteX39" fmla="*/ 2440940 w 4356735"/>
              <a:gd name="connsiteY39" fmla="*/ 2452370 h 2475230"/>
              <a:gd name="connisteX40" fmla="*/ 2680335 w 4356735"/>
              <a:gd name="connsiteY40" fmla="*/ 2463800 h 2475230"/>
              <a:gd name="connisteX41" fmla="*/ 2806065 w 4356735"/>
              <a:gd name="connsiteY41" fmla="*/ 2475230 h 2475230"/>
              <a:gd name="connisteX42" fmla="*/ 3034030 w 4356735"/>
              <a:gd name="connsiteY42" fmla="*/ 2475230 h 2475230"/>
              <a:gd name="connisteX43" fmla="*/ 3307715 w 4356735"/>
              <a:gd name="connsiteY43" fmla="*/ 2475230 h 2475230"/>
              <a:gd name="connisteX44" fmla="*/ 3433445 w 4356735"/>
              <a:gd name="connsiteY44" fmla="*/ 2475230 h 2475230"/>
              <a:gd name="connisteX45" fmla="*/ 3524250 w 4356735"/>
              <a:gd name="connsiteY45" fmla="*/ 2475230 h 2475230"/>
              <a:gd name="connisteX46" fmla="*/ 3638550 w 4356735"/>
              <a:gd name="connsiteY46" fmla="*/ 2463800 h 2475230"/>
              <a:gd name="connisteX47" fmla="*/ 3763645 w 4356735"/>
              <a:gd name="connsiteY47" fmla="*/ 2440940 h 2475230"/>
              <a:gd name="connisteX48" fmla="*/ 3912235 w 4356735"/>
              <a:gd name="connsiteY48" fmla="*/ 2383790 h 2475230"/>
              <a:gd name="connisteX49" fmla="*/ 3980815 w 4356735"/>
              <a:gd name="connsiteY49" fmla="*/ 2360930 h 2475230"/>
              <a:gd name="connisteX50" fmla="*/ 4083050 w 4356735"/>
              <a:gd name="connsiteY50" fmla="*/ 2304415 h 2475230"/>
              <a:gd name="connisteX51" fmla="*/ 4151630 w 4356735"/>
              <a:gd name="connsiteY51" fmla="*/ 2224405 h 2475230"/>
              <a:gd name="connisteX52" fmla="*/ 4197350 w 4356735"/>
              <a:gd name="connsiteY52" fmla="*/ 2144395 h 2475230"/>
              <a:gd name="connisteX53" fmla="*/ 4243070 w 4356735"/>
              <a:gd name="connsiteY53" fmla="*/ 2075815 h 2475230"/>
              <a:gd name="connisteX54" fmla="*/ 4288790 w 4356735"/>
              <a:gd name="connsiteY54" fmla="*/ 1985010 h 2475230"/>
              <a:gd name="connisteX55" fmla="*/ 4323080 w 4356735"/>
              <a:gd name="connsiteY55" fmla="*/ 1905000 h 2475230"/>
              <a:gd name="connisteX56" fmla="*/ 4345305 w 4356735"/>
              <a:gd name="connsiteY56" fmla="*/ 1836420 h 2475230"/>
              <a:gd name="connisteX57" fmla="*/ 4356735 w 4356735"/>
              <a:gd name="connsiteY57" fmla="*/ 1756410 h 2475230"/>
              <a:gd name="connisteX58" fmla="*/ 4356735 w 4356735"/>
              <a:gd name="connsiteY58" fmla="*/ 1677035 h 2475230"/>
              <a:gd name="connisteX59" fmla="*/ 4345305 w 4356735"/>
              <a:gd name="connsiteY59" fmla="*/ 1562735 h 2475230"/>
              <a:gd name="connisteX60" fmla="*/ 4323080 w 4356735"/>
              <a:gd name="connsiteY60" fmla="*/ 1482725 h 2475230"/>
              <a:gd name="connisteX61" fmla="*/ 4243070 w 4356735"/>
              <a:gd name="connsiteY61" fmla="*/ 1403350 h 2475230"/>
              <a:gd name="connisteX62" fmla="*/ 4163060 w 4356735"/>
              <a:gd name="connsiteY62" fmla="*/ 1334770 h 2475230"/>
              <a:gd name="connisteX63" fmla="*/ 4094480 w 4356735"/>
              <a:gd name="connsiteY63" fmla="*/ 1277620 h 2475230"/>
              <a:gd name="connisteX64" fmla="*/ 4026535 w 4356735"/>
              <a:gd name="connsiteY64" fmla="*/ 1231900 h 2475230"/>
              <a:gd name="connisteX65" fmla="*/ 3946525 w 4356735"/>
              <a:gd name="connsiteY65" fmla="*/ 1163320 h 2475230"/>
              <a:gd name="connisteX66" fmla="*/ 3752850 w 4356735"/>
              <a:gd name="connsiteY66" fmla="*/ 1015365 h 2475230"/>
              <a:gd name="connisteX67" fmla="*/ 3592830 w 4356735"/>
              <a:gd name="connsiteY67" fmla="*/ 935355 h 2475230"/>
              <a:gd name="connisteX68" fmla="*/ 3422015 w 4356735"/>
              <a:gd name="connsiteY68" fmla="*/ 866775 h 2475230"/>
              <a:gd name="connisteX69" fmla="*/ 3102610 w 4356735"/>
              <a:gd name="connsiteY69" fmla="*/ 798830 h 2475230"/>
              <a:gd name="connisteX70" fmla="*/ 2623185 w 4356735"/>
              <a:gd name="connsiteY70" fmla="*/ 718820 h 2475230"/>
              <a:gd name="connisteX71" fmla="*/ 2509520 w 4356735"/>
              <a:gd name="connsiteY71" fmla="*/ 707390 h 2475230"/>
              <a:gd name="connisteX72" fmla="*/ 2440940 w 4356735"/>
              <a:gd name="connsiteY72" fmla="*/ 695960 h 2475230"/>
              <a:gd name="connisteX73" fmla="*/ 2281555 w 4356735"/>
              <a:gd name="connsiteY73" fmla="*/ 673100 h 2475230"/>
              <a:gd name="connisteX74" fmla="*/ 2178685 w 4356735"/>
              <a:gd name="connsiteY74" fmla="*/ 650240 h 2475230"/>
              <a:gd name="connisteX75" fmla="*/ 2075815 w 4356735"/>
              <a:gd name="connsiteY75" fmla="*/ 638810 h 2475230"/>
              <a:gd name="connisteX76" fmla="*/ 1802130 w 4356735"/>
              <a:gd name="connsiteY76" fmla="*/ 559435 h 2475230"/>
              <a:gd name="connisteX77" fmla="*/ 1688465 w 4356735"/>
              <a:gd name="connsiteY77" fmla="*/ 513715 h 2475230"/>
              <a:gd name="connisteX78" fmla="*/ 1528445 w 4356735"/>
              <a:gd name="connsiteY78" fmla="*/ 456565 h 2475230"/>
              <a:gd name="connisteX79" fmla="*/ 1414780 w 4356735"/>
              <a:gd name="connsiteY79" fmla="*/ 410845 h 2475230"/>
              <a:gd name="connisteX80" fmla="*/ 1300480 w 4356735"/>
              <a:gd name="connsiteY80" fmla="*/ 353695 h 2475230"/>
              <a:gd name="connisteX81" fmla="*/ 1209040 w 4356735"/>
              <a:gd name="connsiteY81" fmla="*/ 319405 h 2475230"/>
              <a:gd name="connisteX82" fmla="*/ 1129665 w 4356735"/>
              <a:gd name="connsiteY82" fmla="*/ 274320 h 2475230"/>
              <a:gd name="connisteX83" fmla="*/ 1015365 w 4356735"/>
              <a:gd name="connsiteY83" fmla="*/ 217170 h 2475230"/>
              <a:gd name="connisteX84" fmla="*/ 935355 w 4356735"/>
              <a:gd name="connsiteY84" fmla="*/ 182880 h 2475230"/>
              <a:gd name="connisteX85" fmla="*/ 866775 w 4356735"/>
              <a:gd name="connsiteY85" fmla="*/ 160020 h 2475230"/>
              <a:gd name="connisteX86" fmla="*/ 798830 w 4356735"/>
              <a:gd name="connsiteY86" fmla="*/ 125730 h 2475230"/>
              <a:gd name="connisteX87" fmla="*/ 730250 w 4356735"/>
              <a:gd name="connsiteY87" fmla="*/ 102870 h 2475230"/>
              <a:gd name="connisteX88" fmla="*/ 661670 w 4356735"/>
              <a:gd name="connsiteY88" fmla="*/ 57150 h 2475230"/>
              <a:gd name="connisteX89" fmla="*/ 650240 w 4356735"/>
              <a:gd name="connsiteY89" fmla="*/ 22860 h 24752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</a:cxnLst>
            <a:rect l="l" t="t" r="r" b="b"/>
            <a:pathLst>
              <a:path w="4356735" h="2475230">
                <a:moveTo>
                  <a:pt x="650240" y="22860"/>
                </a:moveTo>
                <a:lnTo>
                  <a:pt x="581660" y="11430"/>
                </a:lnTo>
                <a:lnTo>
                  <a:pt x="513715" y="0"/>
                </a:lnTo>
                <a:lnTo>
                  <a:pt x="433705" y="11430"/>
                </a:lnTo>
                <a:lnTo>
                  <a:pt x="353695" y="22860"/>
                </a:lnTo>
                <a:lnTo>
                  <a:pt x="285115" y="68580"/>
                </a:lnTo>
                <a:lnTo>
                  <a:pt x="217170" y="125730"/>
                </a:lnTo>
                <a:lnTo>
                  <a:pt x="148590" y="194310"/>
                </a:lnTo>
                <a:lnTo>
                  <a:pt x="80010" y="285115"/>
                </a:lnTo>
                <a:lnTo>
                  <a:pt x="57150" y="376555"/>
                </a:lnTo>
                <a:lnTo>
                  <a:pt x="22860" y="467995"/>
                </a:lnTo>
                <a:lnTo>
                  <a:pt x="11430" y="536575"/>
                </a:lnTo>
                <a:lnTo>
                  <a:pt x="0" y="638810"/>
                </a:lnTo>
                <a:lnTo>
                  <a:pt x="0" y="718820"/>
                </a:lnTo>
                <a:lnTo>
                  <a:pt x="22860" y="787400"/>
                </a:lnTo>
                <a:lnTo>
                  <a:pt x="80010" y="901065"/>
                </a:lnTo>
                <a:lnTo>
                  <a:pt x="114300" y="969645"/>
                </a:lnTo>
                <a:lnTo>
                  <a:pt x="171450" y="1061085"/>
                </a:lnTo>
                <a:lnTo>
                  <a:pt x="274320" y="1254760"/>
                </a:lnTo>
                <a:lnTo>
                  <a:pt x="342265" y="1380490"/>
                </a:lnTo>
                <a:lnTo>
                  <a:pt x="422275" y="1482725"/>
                </a:lnTo>
                <a:lnTo>
                  <a:pt x="479425" y="1551305"/>
                </a:lnTo>
                <a:lnTo>
                  <a:pt x="604520" y="1688465"/>
                </a:lnTo>
                <a:lnTo>
                  <a:pt x="718820" y="1790700"/>
                </a:lnTo>
                <a:lnTo>
                  <a:pt x="798830" y="1847850"/>
                </a:lnTo>
                <a:lnTo>
                  <a:pt x="866775" y="1905000"/>
                </a:lnTo>
                <a:lnTo>
                  <a:pt x="1026795" y="2019300"/>
                </a:lnTo>
                <a:lnTo>
                  <a:pt x="1095375" y="2052955"/>
                </a:lnTo>
                <a:lnTo>
                  <a:pt x="1186180" y="2098675"/>
                </a:lnTo>
                <a:lnTo>
                  <a:pt x="1334770" y="2178685"/>
                </a:lnTo>
                <a:lnTo>
                  <a:pt x="1437640" y="2224405"/>
                </a:lnTo>
                <a:lnTo>
                  <a:pt x="1517015" y="2258695"/>
                </a:lnTo>
                <a:lnTo>
                  <a:pt x="1608455" y="2292985"/>
                </a:lnTo>
                <a:lnTo>
                  <a:pt x="1677035" y="2315845"/>
                </a:lnTo>
                <a:lnTo>
                  <a:pt x="1813560" y="2372360"/>
                </a:lnTo>
                <a:lnTo>
                  <a:pt x="1916430" y="2395220"/>
                </a:lnTo>
                <a:lnTo>
                  <a:pt x="2052955" y="2406650"/>
                </a:lnTo>
                <a:lnTo>
                  <a:pt x="2212975" y="2429510"/>
                </a:lnTo>
                <a:lnTo>
                  <a:pt x="2326640" y="2440940"/>
                </a:lnTo>
                <a:lnTo>
                  <a:pt x="2440940" y="2452370"/>
                </a:lnTo>
                <a:lnTo>
                  <a:pt x="2680335" y="2463800"/>
                </a:lnTo>
                <a:lnTo>
                  <a:pt x="2806065" y="2475230"/>
                </a:lnTo>
                <a:lnTo>
                  <a:pt x="3034030" y="2475230"/>
                </a:lnTo>
                <a:lnTo>
                  <a:pt x="3307715" y="2475230"/>
                </a:lnTo>
                <a:lnTo>
                  <a:pt x="3433445" y="2475230"/>
                </a:lnTo>
                <a:lnTo>
                  <a:pt x="3524250" y="2475230"/>
                </a:lnTo>
                <a:lnTo>
                  <a:pt x="3638550" y="2463800"/>
                </a:lnTo>
                <a:lnTo>
                  <a:pt x="3763645" y="2440940"/>
                </a:lnTo>
                <a:lnTo>
                  <a:pt x="3912235" y="2383790"/>
                </a:lnTo>
                <a:lnTo>
                  <a:pt x="3980815" y="2360930"/>
                </a:lnTo>
                <a:lnTo>
                  <a:pt x="4083050" y="2304415"/>
                </a:lnTo>
                <a:lnTo>
                  <a:pt x="4151630" y="2224405"/>
                </a:lnTo>
                <a:lnTo>
                  <a:pt x="4197350" y="2144395"/>
                </a:lnTo>
                <a:lnTo>
                  <a:pt x="4243070" y="2075815"/>
                </a:lnTo>
                <a:lnTo>
                  <a:pt x="4288790" y="1985010"/>
                </a:lnTo>
                <a:lnTo>
                  <a:pt x="4323080" y="1905000"/>
                </a:lnTo>
                <a:lnTo>
                  <a:pt x="4345305" y="1836420"/>
                </a:lnTo>
                <a:lnTo>
                  <a:pt x="4356735" y="1756410"/>
                </a:lnTo>
                <a:lnTo>
                  <a:pt x="4356735" y="1677035"/>
                </a:lnTo>
                <a:lnTo>
                  <a:pt x="4345305" y="1562735"/>
                </a:lnTo>
                <a:lnTo>
                  <a:pt x="4323080" y="1482725"/>
                </a:lnTo>
                <a:lnTo>
                  <a:pt x="4243070" y="1403350"/>
                </a:lnTo>
                <a:lnTo>
                  <a:pt x="4163060" y="1334770"/>
                </a:lnTo>
                <a:lnTo>
                  <a:pt x="4094480" y="1277620"/>
                </a:lnTo>
                <a:lnTo>
                  <a:pt x="4026535" y="1231900"/>
                </a:lnTo>
                <a:lnTo>
                  <a:pt x="3946525" y="1163320"/>
                </a:lnTo>
                <a:lnTo>
                  <a:pt x="3752850" y="1015365"/>
                </a:lnTo>
                <a:lnTo>
                  <a:pt x="3592830" y="935355"/>
                </a:lnTo>
                <a:lnTo>
                  <a:pt x="3422015" y="866775"/>
                </a:lnTo>
                <a:lnTo>
                  <a:pt x="3102610" y="798830"/>
                </a:lnTo>
                <a:lnTo>
                  <a:pt x="2623185" y="718820"/>
                </a:lnTo>
                <a:lnTo>
                  <a:pt x="2509520" y="707390"/>
                </a:lnTo>
                <a:lnTo>
                  <a:pt x="2440940" y="695960"/>
                </a:lnTo>
                <a:lnTo>
                  <a:pt x="2281555" y="673100"/>
                </a:lnTo>
                <a:lnTo>
                  <a:pt x="2178685" y="650240"/>
                </a:lnTo>
                <a:lnTo>
                  <a:pt x="2075815" y="638810"/>
                </a:lnTo>
                <a:lnTo>
                  <a:pt x="1802130" y="559435"/>
                </a:lnTo>
                <a:lnTo>
                  <a:pt x="1688465" y="513715"/>
                </a:lnTo>
                <a:lnTo>
                  <a:pt x="1528445" y="456565"/>
                </a:lnTo>
                <a:lnTo>
                  <a:pt x="1414780" y="410845"/>
                </a:lnTo>
                <a:lnTo>
                  <a:pt x="1300480" y="353695"/>
                </a:lnTo>
                <a:lnTo>
                  <a:pt x="1209040" y="319405"/>
                </a:lnTo>
                <a:lnTo>
                  <a:pt x="1129665" y="274320"/>
                </a:lnTo>
                <a:lnTo>
                  <a:pt x="1015365" y="217170"/>
                </a:lnTo>
                <a:lnTo>
                  <a:pt x="935355" y="182880"/>
                </a:lnTo>
                <a:lnTo>
                  <a:pt x="866775" y="160020"/>
                </a:lnTo>
                <a:lnTo>
                  <a:pt x="798830" y="125730"/>
                </a:lnTo>
                <a:lnTo>
                  <a:pt x="730250" y="102870"/>
                </a:lnTo>
                <a:lnTo>
                  <a:pt x="661670" y="57150"/>
                </a:lnTo>
                <a:lnTo>
                  <a:pt x="650240" y="22860"/>
                </a:ln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235" y="1280795"/>
            <a:ext cx="10515600" cy="4351338"/>
          </a:xfrm>
        </p:spPr>
        <p:txBody>
          <a:bodyPr/>
          <a:p>
            <a:r>
              <a:rPr lang="zh-CN" altLang="en-US"/>
              <a:t>删除反向边得到残留图，残留图中</a:t>
            </a:r>
            <a:r>
              <a:rPr lang="en-US" altLang="zh-CN"/>
              <a:t>s</a:t>
            </a:r>
            <a:r>
              <a:rPr lang="zh-CN" altLang="en-US"/>
              <a:t>能到达的点的集合为</a:t>
            </a:r>
            <a:r>
              <a:rPr lang="en-US" altLang="zh-CN"/>
              <a:t>S</a:t>
            </a:r>
            <a:r>
              <a:rPr lang="zh-CN" altLang="en-US"/>
              <a:t>，其余点的集合为</a:t>
            </a:r>
            <a:r>
              <a:rPr lang="en-US" altLang="zh-CN"/>
              <a:t>T</a:t>
            </a:r>
            <a:r>
              <a:rPr lang="zh-CN" altLang="en-US"/>
              <a:t>，</a:t>
            </a:r>
            <a:r>
              <a:rPr lang="en-US" altLang="zh-CN"/>
              <a:t>ST</a:t>
            </a:r>
            <a:r>
              <a:rPr lang="zh-CN" altLang="en-US"/>
              <a:t>即为最小割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07224" y="2548539"/>
            <a:ext cx="4703840" cy="2306036"/>
            <a:chOff x="343648" y="2102976"/>
            <a:chExt cx="5402581" cy="2577308"/>
          </a:xfrm>
        </p:grpSpPr>
        <p:sp>
          <p:nvSpPr>
            <p:cNvPr id="8" name="椭圆 7"/>
            <p:cNvSpPr/>
            <p:nvPr/>
          </p:nvSpPr>
          <p:spPr>
            <a:xfrm>
              <a:off x="1635037" y="2219217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648" y="328444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9" idx="7"/>
              <a:endCxn id="8" idx="3"/>
            </p:cNvCxnSpPr>
            <p:nvPr/>
          </p:nvCxnSpPr>
          <p:spPr>
            <a:xfrm flipV="1">
              <a:off x="795511" y="2671079"/>
              <a:ext cx="917053" cy="6908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6"/>
            <p:cNvSpPr txBox="1"/>
            <p:nvPr/>
          </p:nvSpPr>
          <p:spPr>
            <a:xfrm>
              <a:off x="954574" y="26948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04424" y="4138870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56218" y="415089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3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101913" y="2177716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4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16839" y="3284445"/>
              <a:ext cx="529390" cy="52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直接箭头连接符 15"/>
            <p:cNvCxnSpPr>
              <a:stCxn id="8" idx="6"/>
              <a:endCxn id="14" idx="2"/>
            </p:cNvCxnSpPr>
            <p:nvPr/>
          </p:nvCxnSpPr>
          <p:spPr>
            <a:xfrm flipV="1">
              <a:off x="2164427" y="2442411"/>
              <a:ext cx="1937486" cy="41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5"/>
              <a:endCxn id="12" idx="1"/>
            </p:cNvCxnSpPr>
            <p:nvPr/>
          </p:nvCxnSpPr>
          <p:spPr>
            <a:xfrm>
              <a:off x="795511" y="3736308"/>
              <a:ext cx="886440" cy="480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62792" y="39616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12" idx="0"/>
              <a:endCxn id="8" idx="4"/>
            </p:cNvCxnSpPr>
            <p:nvPr/>
          </p:nvCxnSpPr>
          <p:spPr>
            <a:xfrm flipV="1">
              <a:off x="1869119" y="2748606"/>
              <a:ext cx="30613" cy="13902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2" idx="6"/>
              <a:endCxn id="13" idx="2"/>
            </p:cNvCxnSpPr>
            <p:nvPr/>
          </p:nvCxnSpPr>
          <p:spPr>
            <a:xfrm>
              <a:off x="2133814" y="4403565"/>
              <a:ext cx="1322404" cy="12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1"/>
              <a:endCxn id="8" idx="5"/>
            </p:cNvCxnSpPr>
            <p:nvPr/>
          </p:nvCxnSpPr>
          <p:spPr>
            <a:xfrm flipH="1" flipV="1">
              <a:off x="2086900" y="2671079"/>
              <a:ext cx="1446845" cy="1557343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3" idx="0"/>
              <a:endCxn id="14" idx="4"/>
            </p:cNvCxnSpPr>
            <p:nvPr/>
          </p:nvCxnSpPr>
          <p:spPr>
            <a:xfrm flipV="1">
              <a:off x="3720913" y="2707105"/>
              <a:ext cx="645695" cy="144379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5" idx="1"/>
              <a:endCxn id="14" idx="5"/>
            </p:cNvCxnSpPr>
            <p:nvPr/>
          </p:nvCxnSpPr>
          <p:spPr>
            <a:xfrm flipH="1" flipV="1">
              <a:off x="4553776" y="2629578"/>
              <a:ext cx="740590" cy="73239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3" idx="6"/>
              <a:endCxn id="15" idx="3"/>
            </p:cNvCxnSpPr>
            <p:nvPr/>
          </p:nvCxnSpPr>
          <p:spPr>
            <a:xfrm flipV="1">
              <a:off x="3985608" y="3736307"/>
              <a:ext cx="1308758" cy="679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564150" y="325841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74965" y="4075948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27" name="文本框 38"/>
            <p:cNvSpPr txBox="1"/>
            <p:nvPr/>
          </p:nvSpPr>
          <p:spPr>
            <a:xfrm>
              <a:off x="2708645" y="3089462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8" name="文本框 38"/>
            <p:cNvSpPr txBox="1"/>
            <p:nvPr/>
          </p:nvSpPr>
          <p:spPr>
            <a:xfrm>
              <a:off x="4055190" y="3287757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9" name="文本框 38"/>
            <p:cNvSpPr txBox="1"/>
            <p:nvPr/>
          </p:nvSpPr>
          <p:spPr>
            <a:xfrm>
              <a:off x="4555102" y="3994621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30" name="文本框 38"/>
            <p:cNvSpPr txBox="1"/>
            <p:nvPr/>
          </p:nvSpPr>
          <p:spPr>
            <a:xfrm>
              <a:off x="4791723" y="2626443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31" name="文本框 38"/>
            <p:cNvSpPr txBox="1"/>
            <p:nvPr/>
          </p:nvSpPr>
          <p:spPr>
            <a:xfrm>
              <a:off x="2795016" y="2102976"/>
              <a:ext cx="529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</p:grpSp>
      <p:sp>
        <p:nvSpPr>
          <p:cNvPr id="4" name="椭圆 3"/>
          <p:cNvSpPr/>
          <p:nvPr/>
        </p:nvSpPr>
        <p:spPr>
          <a:xfrm>
            <a:off x="7148742" y="1754904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857353" y="282013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7118129" y="3674557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8969923" y="368658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9615618" y="1713403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10730544" y="2820132"/>
            <a:ext cx="529390" cy="5293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23" name="直接箭头连接符 122"/>
          <p:cNvCxnSpPr>
            <a:stCxn id="101" idx="5"/>
            <a:endCxn id="106" idx="1"/>
          </p:cNvCxnSpPr>
          <p:nvPr/>
        </p:nvCxnSpPr>
        <p:spPr>
          <a:xfrm>
            <a:off x="6309216" y="3271995"/>
            <a:ext cx="886460" cy="4800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6565397" y="3271938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26" name="直接箭头连接符 125"/>
          <p:cNvCxnSpPr>
            <a:stCxn id="106" idx="6"/>
            <a:endCxn id="107" idx="2"/>
          </p:cNvCxnSpPr>
          <p:nvPr/>
        </p:nvCxnSpPr>
        <p:spPr>
          <a:xfrm>
            <a:off x="7648154" y="3939252"/>
            <a:ext cx="1322070" cy="120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7988670" y="3611635"/>
            <a:ext cx="52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最小割算法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运行最大流算法获得最后的残留图，忽略反向边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找到最小割</a:t>
            </a:r>
            <a:r>
              <a:rPr lang="en-US" altLang="zh-CN"/>
              <a:t>(S</a:t>
            </a:r>
            <a:r>
              <a:rPr lang="zh-CN" altLang="en-US"/>
              <a:t>，</a:t>
            </a:r>
            <a:r>
              <a:rPr lang="en-US" altLang="zh-CN"/>
              <a:t>T)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a. </a:t>
            </a:r>
            <a:r>
              <a:rPr lang="zh-CN" altLang="en-US"/>
              <a:t>在残留图中，查找源点到其他所有点的路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</a:t>
            </a:r>
            <a:r>
              <a:rPr lang="en-US" altLang="zh-CN"/>
              <a:t>b</a:t>
            </a:r>
            <a:r>
              <a:rPr lang="zh-CN" altLang="en-US"/>
              <a:t>。 能够通过</a:t>
            </a:r>
            <a:r>
              <a:rPr lang="en-US" altLang="zh-CN"/>
              <a:t>s</a:t>
            </a:r>
            <a:r>
              <a:rPr lang="zh-CN" altLang="en-US"/>
              <a:t>到达的结点集合为</a:t>
            </a:r>
            <a:r>
              <a:rPr lang="en-US" altLang="zh-CN"/>
              <a:t>S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c</a:t>
            </a:r>
            <a:r>
              <a:rPr lang="zh-CN" altLang="en-US"/>
              <a:t>。剩余结点为</a:t>
            </a:r>
            <a:r>
              <a:rPr lang="en-US" altLang="zh-CN"/>
              <a:t>T</a:t>
            </a:r>
            <a:endParaRPr lang="en-US" altLang="zh-CN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这是残留图，最小割是？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03680"/>
            <a:ext cx="83381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该图最小割的容量是？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5765" y="1825625"/>
            <a:ext cx="8839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6" name="墨迹 15"/>
              <p14:cNvContentPartPr/>
              <p14:nvPr/>
            </p14:nvContentPartPr>
            <p14:xfrm>
              <a:off x="2332810" y="721435"/>
              <a:ext cx="36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"/>
            </p:blipFill>
            <p:spPr>
              <a:xfrm>
                <a:off x="2332810" y="721435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1" name="墨迹 20"/>
              <p14:cNvContentPartPr/>
              <p14:nvPr/>
            </p14:nvContentPartPr>
            <p14:xfrm>
              <a:off x="5220010" y="384835"/>
              <a:ext cx="295200" cy="2952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"/>
            </p:blipFill>
            <p:spPr>
              <a:xfrm>
                <a:off x="5220010" y="384835"/>
                <a:ext cx="295200" cy="2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8" name="墨迹 27"/>
              <p14:cNvContentPartPr/>
              <p14:nvPr/>
            </p14:nvContentPartPr>
            <p14:xfrm>
              <a:off x="5685130" y="147595"/>
              <a:ext cx="873360" cy="451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6"/>
            </p:blipFill>
            <p:spPr>
              <a:xfrm>
                <a:off x="5685130" y="147595"/>
                <a:ext cx="873360" cy="45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9" name="墨迹 28"/>
              <p14:cNvContentPartPr/>
              <p14:nvPr/>
            </p14:nvContentPartPr>
            <p14:xfrm>
              <a:off x="4353130" y="317515"/>
              <a:ext cx="716040" cy="25668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8"/>
            </p:blipFill>
            <p:spPr>
              <a:xfrm>
                <a:off x="4353130" y="317515"/>
                <a:ext cx="716040" cy="25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0" name="墨迹 29"/>
              <p14:cNvContentPartPr/>
              <p14:nvPr/>
            </p14:nvContentPartPr>
            <p14:xfrm>
              <a:off x="5413690" y="699475"/>
              <a:ext cx="42480" cy="79524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0"/>
            </p:blipFill>
            <p:spPr>
              <a:xfrm>
                <a:off x="5413690" y="699475"/>
                <a:ext cx="42480" cy="795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9" name="墨迹 38"/>
              <p14:cNvContentPartPr/>
              <p14:nvPr/>
            </p14:nvContentPartPr>
            <p14:xfrm>
              <a:off x="5566690" y="894235"/>
              <a:ext cx="939960" cy="53208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2"/>
            </p:blipFill>
            <p:spPr>
              <a:xfrm>
                <a:off x="5566690" y="894235"/>
                <a:ext cx="939960" cy="532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8" name="墨迹 77"/>
              <p14:cNvContentPartPr/>
              <p14:nvPr/>
            </p14:nvContentPartPr>
            <p14:xfrm>
              <a:off x="4515850" y="1787395"/>
              <a:ext cx="2586600" cy="45072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"/>
            </p:blipFill>
            <p:spPr>
              <a:xfrm>
                <a:off x="4515850" y="1787395"/>
                <a:ext cx="2586600" cy="450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1" name="墨迹 80"/>
              <p14:cNvContentPartPr/>
              <p14:nvPr/>
            </p14:nvContentPartPr>
            <p14:xfrm>
              <a:off x="3202930" y="1873795"/>
              <a:ext cx="642960" cy="26388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"/>
            </p:blipFill>
            <p:spPr>
              <a:xfrm>
                <a:off x="3202930" y="1873795"/>
                <a:ext cx="642960" cy="263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6" name="墨迹 95"/>
              <p14:cNvContentPartPr/>
              <p14:nvPr/>
            </p14:nvContentPartPr>
            <p14:xfrm>
              <a:off x="1136890" y="1336315"/>
              <a:ext cx="1786680" cy="105192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"/>
            </p:blipFill>
            <p:spPr>
              <a:xfrm>
                <a:off x="1136890" y="1336315"/>
                <a:ext cx="1786680" cy="1051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0" name="墨迹 99"/>
              <p14:cNvContentPartPr/>
              <p14:nvPr/>
            </p14:nvContentPartPr>
            <p14:xfrm>
              <a:off x="5449330" y="2310115"/>
              <a:ext cx="343800" cy="63828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0"/>
            </p:blipFill>
            <p:spPr>
              <a:xfrm>
                <a:off x="5449330" y="2310115"/>
                <a:ext cx="343800" cy="638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01" name="墨迹 100"/>
              <p14:cNvContentPartPr/>
              <p14:nvPr/>
            </p14:nvContentPartPr>
            <p14:xfrm>
              <a:off x="5083570" y="3043435"/>
              <a:ext cx="342000" cy="45432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2"/>
            </p:blipFill>
            <p:spPr>
              <a:xfrm>
                <a:off x="5083570" y="3043435"/>
                <a:ext cx="342000" cy="454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4" name="墨迹 123"/>
              <p14:cNvContentPartPr/>
              <p14:nvPr/>
            </p14:nvContentPartPr>
            <p14:xfrm>
              <a:off x="5573170" y="3110035"/>
              <a:ext cx="228240" cy="43884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"/>
            </p:blipFill>
            <p:spPr>
              <a:xfrm>
                <a:off x="5573170" y="3110035"/>
                <a:ext cx="228240" cy="438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3" name="墨迹 132"/>
              <p14:cNvContentPartPr/>
              <p14:nvPr/>
            </p14:nvContentPartPr>
            <p14:xfrm>
              <a:off x="2083690" y="3790075"/>
              <a:ext cx="223200" cy="31968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"/>
            </p:blipFill>
            <p:spPr>
              <a:xfrm>
                <a:off x="2083690" y="3790075"/>
                <a:ext cx="223200" cy="31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6" name="墨迹 145"/>
              <p14:cNvContentPartPr/>
              <p14:nvPr/>
            </p14:nvContentPartPr>
            <p14:xfrm>
              <a:off x="1475290" y="4453195"/>
              <a:ext cx="773280" cy="32544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"/>
            </p:blipFill>
            <p:spPr>
              <a:xfrm>
                <a:off x="1475290" y="4453195"/>
                <a:ext cx="773280" cy="32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1" name="墨迹 160"/>
              <p14:cNvContentPartPr/>
              <p14:nvPr/>
            </p14:nvContentPartPr>
            <p14:xfrm>
              <a:off x="1800730" y="5059435"/>
              <a:ext cx="506160" cy="27648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"/>
            </p:blipFill>
            <p:spPr>
              <a:xfrm>
                <a:off x="1800730" y="5059435"/>
                <a:ext cx="506160" cy="276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6" name="墨迹 175"/>
              <p14:cNvContentPartPr/>
              <p14:nvPr/>
            </p14:nvContentPartPr>
            <p14:xfrm>
              <a:off x="3546010" y="6218635"/>
              <a:ext cx="19800" cy="5616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"/>
            </p:blipFill>
            <p:spPr>
              <a:xfrm>
                <a:off x="3546010" y="6218635"/>
                <a:ext cx="19800" cy="56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7" name="墨迹 176"/>
              <p14:cNvContentPartPr/>
              <p14:nvPr/>
            </p14:nvContentPartPr>
            <p14:xfrm>
              <a:off x="3513610" y="5933515"/>
              <a:ext cx="18360" cy="1116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"/>
            </p:blipFill>
            <p:spPr>
              <a:xfrm>
                <a:off x="3513610" y="5933515"/>
                <a:ext cx="18360" cy="11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78" name="墨迹 177"/>
              <p14:cNvContentPartPr/>
              <p14:nvPr/>
            </p14:nvContentPartPr>
            <p14:xfrm>
              <a:off x="2423890" y="3750475"/>
              <a:ext cx="1763280" cy="21168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6"/>
            </p:blipFill>
            <p:spPr>
              <a:xfrm>
                <a:off x="2423890" y="3750475"/>
                <a:ext cx="1763280" cy="211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4" name="墨迹 193"/>
              <p14:cNvContentPartPr/>
              <p14:nvPr/>
            </p14:nvContentPartPr>
            <p14:xfrm>
              <a:off x="6005890" y="2857675"/>
              <a:ext cx="1849680" cy="137232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"/>
            </p:blipFill>
            <p:spPr>
              <a:xfrm>
                <a:off x="6005890" y="2857675"/>
                <a:ext cx="1849680" cy="1372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96" name="墨迹 195"/>
              <p14:cNvContentPartPr/>
              <p14:nvPr/>
            </p14:nvContentPartPr>
            <p14:xfrm>
              <a:off x="4777210" y="4619515"/>
              <a:ext cx="663120" cy="28188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40"/>
            </p:blipFill>
            <p:spPr>
              <a:xfrm>
                <a:off x="4777210" y="4619515"/>
                <a:ext cx="663120" cy="281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97" name="墨迹 196"/>
              <p14:cNvContentPartPr/>
              <p14:nvPr/>
            </p14:nvContentPartPr>
            <p14:xfrm>
              <a:off x="5398930" y="3630595"/>
              <a:ext cx="390960" cy="647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42"/>
            </p:blipFill>
            <p:spPr>
              <a:xfrm>
                <a:off x="5398930" y="3630595"/>
                <a:ext cx="390960" cy="647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02" name="墨迹 201"/>
              <p14:cNvContentPartPr/>
              <p14:nvPr/>
            </p14:nvContentPartPr>
            <p14:xfrm>
              <a:off x="7378930" y="4418275"/>
              <a:ext cx="829440" cy="4824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4"/>
            </p:blipFill>
            <p:spPr>
              <a:xfrm>
                <a:off x="7378930" y="4418275"/>
                <a:ext cx="829440" cy="48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11" name="墨迹 210"/>
              <p14:cNvContentPartPr/>
              <p14:nvPr/>
            </p14:nvContentPartPr>
            <p14:xfrm>
              <a:off x="5553370" y="4409275"/>
              <a:ext cx="813600" cy="10512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6"/>
            </p:blipFill>
            <p:spPr>
              <a:xfrm>
                <a:off x="5553370" y="4409275"/>
                <a:ext cx="813600" cy="105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12" name="墨迹 211"/>
              <p14:cNvContentPartPr/>
              <p14:nvPr/>
            </p14:nvContentPartPr>
            <p14:xfrm>
              <a:off x="4938490" y="5036035"/>
              <a:ext cx="465480" cy="40464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8"/>
            </p:blipFill>
            <p:spPr>
              <a:xfrm>
                <a:off x="4938490" y="5036035"/>
                <a:ext cx="465480" cy="40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32" name="墨迹 231"/>
              <p14:cNvContentPartPr/>
              <p14:nvPr/>
            </p14:nvContentPartPr>
            <p14:xfrm>
              <a:off x="7234210" y="4970155"/>
              <a:ext cx="2049480" cy="6156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50"/>
            </p:blipFill>
            <p:spPr>
              <a:xfrm>
                <a:off x="7234210" y="4970155"/>
                <a:ext cx="2049480" cy="61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33" name="墨迹 232"/>
              <p14:cNvContentPartPr/>
              <p14:nvPr/>
            </p14:nvContentPartPr>
            <p14:xfrm>
              <a:off x="6675850" y="367195"/>
              <a:ext cx="55800" cy="180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52"/>
            </p:blipFill>
            <p:spPr>
              <a:xfrm>
                <a:off x="6675850" y="367195"/>
                <a:ext cx="55800" cy="1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34" name="墨迹 233"/>
              <p14:cNvContentPartPr/>
              <p14:nvPr/>
            </p14:nvContentPartPr>
            <p14:xfrm>
              <a:off x="6921730" y="355675"/>
              <a:ext cx="83160" cy="180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54"/>
            </p:blipFill>
            <p:spPr>
              <a:xfrm>
                <a:off x="6921730" y="355675"/>
                <a:ext cx="83160" cy="1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35" name="墨迹 234"/>
              <p14:cNvContentPartPr/>
              <p14:nvPr/>
            </p14:nvContentPartPr>
            <p14:xfrm>
              <a:off x="7242130" y="359995"/>
              <a:ext cx="360" cy="36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2"/>
            </p:blipFill>
            <p:spPr>
              <a:xfrm>
                <a:off x="7242130" y="359995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36" name="墨迹 235"/>
              <p14:cNvContentPartPr/>
              <p14:nvPr/>
            </p14:nvContentPartPr>
            <p14:xfrm>
              <a:off x="7481170" y="354235"/>
              <a:ext cx="360" cy="36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2"/>
            </p:blipFill>
            <p:spPr>
              <a:xfrm>
                <a:off x="7481170" y="354235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37" name="墨迹 236"/>
              <p14:cNvContentPartPr/>
              <p14:nvPr/>
            </p14:nvContentPartPr>
            <p14:xfrm>
              <a:off x="7666570" y="351355"/>
              <a:ext cx="360" cy="36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2"/>
            </p:blipFill>
            <p:spPr>
              <a:xfrm>
                <a:off x="7666570" y="351355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243" name="墨迹 242"/>
              <p14:cNvContentPartPr/>
              <p14:nvPr/>
            </p14:nvContentPartPr>
            <p14:xfrm>
              <a:off x="7894450" y="80995"/>
              <a:ext cx="1548720" cy="42408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59"/>
            </p:blipFill>
            <p:spPr>
              <a:xfrm>
                <a:off x="7894450" y="80995"/>
                <a:ext cx="1548720" cy="424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244" name="墨迹 243"/>
              <p14:cNvContentPartPr/>
              <p14:nvPr/>
            </p14:nvContentPartPr>
            <p14:xfrm>
              <a:off x="8149690" y="3224875"/>
              <a:ext cx="68760" cy="165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61"/>
            </p:blipFill>
            <p:spPr>
              <a:xfrm>
                <a:off x="8149690" y="3224875"/>
                <a:ext cx="68760" cy="16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245" name="墨迹 244"/>
              <p14:cNvContentPartPr/>
              <p14:nvPr/>
            </p14:nvContentPartPr>
            <p14:xfrm>
              <a:off x="8523730" y="3201475"/>
              <a:ext cx="153360" cy="18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63"/>
            </p:blipFill>
            <p:spPr>
              <a:xfrm>
                <a:off x="8523730" y="3201475"/>
                <a:ext cx="153360" cy="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251" name="墨迹 250"/>
              <p14:cNvContentPartPr/>
              <p14:nvPr/>
            </p14:nvContentPartPr>
            <p14:xfrm>
              <a:off x="10448650" y="2929315"/>
              <a:ext cx="602280" cy="61452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65"/>
            </p:blipFill>
            <p:spPr>
              <a:xfrm>
                <a:off x="10448650" y="2929315"/>
                <a:ext cx="602280" cy="614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252" name="墨迹 251"/>
              <p14:cNvContentPartPr/>
              <p14:nvPr/>
            </p14:nvContentPartPr>
            <p14:xfrm>
              <a:off x="8850970" y="2910235"/>
              <a:ext cx="1259280" cy="4500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67"/>
            </p:blipFill>
            <p:spPr>
              <a:xfrm>
                <a:off x="8850970" y="2910235"/>
                <a:ext cx="1259280" cy="45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253" name="墨迹 252"/>
              <p14:cNvContentPartPr/>
              <p14:nvPr/>
            </p14:nvContentPartPr>
            <p14:xfrm>
              <a:off x="7695730" y="1985035"/>
              <a:ext cx="76680" cy="612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69"/>
            </p:blipFill>
            <p:spPr>
              <a:xfrm>
                <a:off x="7695730" y="1985035"/>
                <a:ext cx="7668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254" name="墨迹 253"/>
              <p14:cNvContentPartPr/>
              <p14:nvPr/>
            </p14:nvContentPartPr>
            <p14:xfrm>
              <a:off x="8101090" y="1960195"/>
              <a:ext cx="73440" cy="2952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71"/>
            </p:blipFill>
            <p:spPr>
              <a:xfrm>
                <a:off x="8101090" y="1960195"/>
                <a:ext cx="73440" cy="2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255" name="墨迹 254"/>
              <p14:cNvContentPartPr/>
              <p14:nvPr/>
            </p14:nvContentPartPr>
            <p14:xfrm>
              <a:off x="8400250" y="1939675"/>
              <a:ext cx="62280" cy="2232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73"/>
            </p:blipFill>
            <p:spPr>
              <a:xfrm>
                <a:off x="8400250" y="1939675"/>
                <a:ext cx="62280" cy="22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256" name="墨迹 255"/>
              <p14:cNvContentPartPr/>
              <p14:nvPr/>
            </p14:nvContentPartPr>
            <p14:xfrm>
              <a:off x="8735410" y="1951195"/>
              <a:ext cx="34560" cy="1044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75"/>
            </p:blipFill>
            <p:spPr>
              <a:xfrm>
                <a:off x="8735410" y="1951195"/>
                <a:ext cx="34560" cy="10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266" name="墨迹 265"/>
              <p14:cNvContentPartPr/>
              <p14:nvPr/>
            </p14:nvContentPartPr>
            <p14:xfrm>
              <a:off x="8927290" y="1463755"/>
              <a:ext cx="2089440" cy="60552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77"/>
            </p:blipFill>
            <p:spPr>
              <a:xfrm>
                <a:off x="8927290" y="1463755"/>
                <a:ext cx="2089440" cy="6055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最大流的应用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二分图匹配</a:t>
            </a:r>
            <a:endParaRPr lang="en-US" altLang="zh-CN" dirty="0"/>
          </a:p>
          <a:p>
            <a:r>
              <a:rPr lang="zh-CN" altLang="en-US" dirty="0"/>
              <a:t>最小路径覆盖</a:t>
            </a:r>
            <a:endParaRPr lang="en-US" altLang="zh-CN" dirty="0"/>
          </a:p>
          <a:p>
            <a:r>
              <a:rPr lang="zh-CN" altLang="en-US" dirty="0"/>
              <a:t>最多不相交路径</a:t>
            </a:r>
            <a:endParaRPr lang="zh-CN" alt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090,&quot;width&quot;:6750}"/>
</p:tagLst>
</file>

<file path=ppt/tags/tag2.xml><?xml version="1.0" encoding="utf-8"?>
<p:tagLst xmlns:p="http://schemas.openxmlformats.org/presentationml/2006/main">
  <p:tag name="KSO_WM_UNIT_PLACING_PICTURE_USER_VIEWPORT" val="{&quot;height&quot;:3090,&quot;width&quot;:6750}"/>
</p:tagLst>
</file>

<file path=ppt/tags/tag3.xml><?xml version="1.0" encoding="utf-8"?>
<p:tagLst xmlns:p="http://schemas.openxmlformats.org/presentationml/2006/main">
  <p:tag name="KSO_WM_UNIT_PLACING_PICTURE_USER_VIEWPORT" val="{&quot;height&quot;:3090,&quot;width&quot;:6750}"/>
</p:tagLst>
</file>

<file path=ppt/tags/tag4.xml><?xml version="1.0" encoding="utf-8"?>
<p:tagLst xmlns:p="http://schemas.openxmlformats.org/presentationml/2006/main">
  <p:tag name="KSO_WM_UNIT_PLACING_PICTURE_USER_VIEWPORT" val="{&quot;height&quot;:3360,&quot;width&quot;:5450}"/>
</p:tagLst>
</file>

<file path=ppt/tags/tag5.xml><?xml version="1.0" encoding="utf-8"?>
<p:tagLst xmlns:p="http://schemas.openxmlformats.org/presentationml/2006/main">
  <p:tag name="COMMONDATA" val="eyJoZGlkIjoiODgxYjlmNmQ4YmNkYmVkNDFhNmRjY2MwZmIwNDVkNDgifQ=="/>
  <p:tag name="KSO_WPP_MARK_KEY" val="1ec608fb-8f09-44db-9472-5df5e6a5a70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23131</Words>
  <Application>WPS 演示</Application>
  <PresentationFormat>宽屏</PresentationFormat>
  <Paragraphs>2795</Paragraphs>
  <Slides>96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28" baseType="lpstr">
      <vt:lpstr>Arial</vt:lpstr>
      <vt:lpstr>方正书宋_GBK</vt:lpstr>
      <vt:lpstr>Wingdings</vt:lpstr>
      <vt:lpstr>Cambria Math</vt:lpstr>
      <vt:lpstr>Kingsoft Math</vt:lpstr>
      <vt:lpstr>Calibri</vt:lpstr>
      <vt:lpstr>Helvetica Neue</vt:lpstr>
      <vt:lpstr>TimesNewRoman</vt:lpstr>
      <vt:lpstr>TimesNewRoman,Italic</vt:lpstr>
      <vt:lpstr>宋体</vt:lpstr>
      <vt:lpstr>汉仪书宋二KW</vt:lpstr>
      <vt:lpstr>微软雅黑</vt:lpstr>
      <vt:lpstr>汉仪旗黑</vt:lpstr>
      <vt:lpstr>Calibri Light</vt:lpstr>
      <vt:lpstr>宋体</vt:lpstr>
      <vt:lpstr>Arial Unicode MS</vt:lpstr>
      <vt:lpstr>等线</vt:lpstr>
      <vt:lpstr>汉仪中等线KW</vt:lpstr>
      <vt:lpstr>宋体-简</vt:lpstr>
      <vt:lpstr>Apple Symbols</vt:lpstr>
      <vt:lpstr>Thonburi</vt:lpstr>
      <vt:lpstr>BatangChe</vt:lpstr>
      <vt:lpstr>苹方-简</vt:lpstr>
      <vt:lpstr>STIXGeneral</vt:lpstr>
      <vt:lpstr>Wingdings 2</vt:lpstr>
      <vt:lpstr>TimesNewRoman</vt:lpstr>
      <vt:lpstr>TimesNewRoman,Italic</vt:lpstr>
      <vt:lpstr>微软雅黑</vt:lpstr>
      <vt:lpstr>Tamil Sangam MN Regular</vt:lpstr>
      <vt:lpstr>Times New Roman Regular</vt:lpstr>
      <vt:lpstr>Arial Regular</vt:lpstr>
      <vt:lpstr>Office 主题</vt:lpstr>
      <vt:lpstr>流网络</vt:lpstr>
      <vt:lpstr>流网络</vt:lpstr>
      <vt:lpstr>PowerPoint 演示文稿</vt:lpstr>
      <vt:lpstr>最大流问题</vt:lpstr>
      <vt:lpstr>Flow Network （流网络） </vt:lpstr>
      <vt:lpstr> Flows（流）</vt:lpstr>
      <vt:lpstr>流网络</vt:lpstr>
      <vt:lpstr>流网络-形式化定义</vt:lpstr>
      <vt:lpstr>多个源点与多个汇点的问题</vt:lpstr>
      <vt:lpstr>最大流问题的线性规划表示</vt:lpstr>
      <vt:lpstr>增广路径，增广链（Augmenting paths）</vt:lpstr>
      <vt:lpstr>增广路径，增广链（Augmenting paths）</vt:lpstr>
      <vt:lpstr>增广链的相关概念</vt:lpstr>
      <vt:lpstr>增广路径（Augmenting paths）</vt:lpstr>
      <vt:lpstr>Augmenting paths（增广路径）</vt:lpstr>
      <vt:lpstr> Ford-Fulkerson最大流算法</vt:lpstr>
      <vt:lpstr>标号法求增广路径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Searching for augmenting path</vt:lpstr>
      <vt:lpstr>PowerPoint 演示文稿</vt:lpstr>
      <vt:lpstr>FF最大流算法的改进途径</vt:lpstr>
      <vt:lpstr>残留网络</vt:lpstr>
      <vt:lpstr>残留网络（Residual networks）</vt:lpstr>
      <vt:lpstr>Residual networks（残留网络）</vt:lpstr>
      <vt:lpstr>Residual networks（残留网络）</vt:lpstr>
      <vt:lpstr>Residual networks（残留网络）</vt:lpstr>
      <vt:lpstr>The basic Ford-Fulkerson algorithm</vt:lpstr>
      <vt:lpstr>PowerPoint 演示文稿</vt:lpstr>
      <vt:lpstr>PowerPoint 演示文稿</vt:lpstr>
      <vt:lpstr>PowerPoint 演示文稿</vt:lpstr>
      <vt:lpstr>              算出来的流为12，实际可以是？因为存在阻塞流，FORD-FULKERSON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Analysis of Ford-Fulkerson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Dicnic算法</vt:lpstr>
      <vt:lpstr>Dicnic算法</vt:lpstr>
      <vt:lpstr>Dicnic算法</vt:lpstr>
      <vt:lpstr>Dicnic算法</vt:lpstr>
      <vt:lpstr>Dicnic算法</vt:lpstr>
      <vt:lpstr>Dicnic算法</vt:lpstr>
      <vt:lpstr>Dicnic算法</vt:lpstr>
      <vt:lpstr>Dicnic算法</vt:lpstr>
      <vt:lpstr>Dicnic算法-初始化</vt:lpstr>
      <vt:lpstr>Dicnic算法-构建层次图</vt:lpstr>
      <vt:lpstr>Dicnic算法-找到阻塞流</vt:lpstr>
      <vt:lpstr>Dicnic算法-找到阻塞流，更新残留图</vt:lpstr>
      <vt:lpstr>Dicnic算法-构造新的层次图</vt:lpstr>
      <vt:lpstr>Dicnic算法-构造新的层次图</vt:lpstr>
      <vt:lpstr>Dicnic算法-构造新的层次图</vt:lpstr>
      <vt:lpstr>Cuts of flow networks(割)</vt:lpstr>
      <vt:lpstr>Dinic 算法</vt:lpstr>
      <vt:lpstr>流网络的割 (cuts)</vt:lpstr>
      <vt:lpstr>流网络的割 (cuts)</vt:lpstr>
      <vt:lpstr>流网络的割 (cuts)</vt:lpstr>
      <vt:lpstr>流网络的割 (cuts)</vt:lpstr>
      <vt:lpstr>流网络的割 (cuts)</vt:lpstr>
      <vt:lpstr>流网络的割 (cuts)</vt:lpstr>
      <vt:lpstr>流网络的割 (cuts)</vt:lpstr>
      <vt:lpstr>Cuts of flow networks(割)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最大流的应用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lizhang</dc:creator>
  <cp:lastModifiedBy>lizhang</cp:lastModifiedBy>
  <cp:revision>115</cp:revision>
  <dcterms:created xsi:type="dcterms:W3CDTF">2022-09-27T05:18:45Z</dcterms:created>
  <dcterms:modified xsi:type="dcterms:W3CDTF">2022-09-27T05:18:45Z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2052-3.9.1.6202</vt:lpwstr>
  </property>
  <property fmtid="{D5CDD505-2E9C-101B-9397-08002B2CF9AE}" pid="3" name="ICV">
    <vt:lpwstr>04574B7E0F5D45D681C6E15D1897A140</vt:lpwstr>
  </property>
</Properties>
</file>